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11" r:id="rId2"/>
    <p:sldId id="357" r:id="rId3"/>
    <p:sldId id="404" r:id="rId4"/>
    <p:sldId id="405" r:id="rId5"/>
    <p:sldId id="407" r:id="rId6"/>
    <p:sldId id="408" r:id="rId7"/>
    <p:sldId id="409" r:id="rId8"/>
    <p:sldId id="410" r:id="rId9"/>
    <p:sldId id="411" r:id="rId10"/>
    <p:sldId id="406" r:id="rId11"/>
    <p:sldId id="412" r:id="rId12"/>
    <p:sldId id="413" r:id="rId13"/>
    <p:sldId id="414" r:id="rId14"/>
    <p:sldId id="415" r:id="rId15"/>
    <p:sldId id="417" r:id="rId16"/>
    <p:sldId id="420" r:id="rId17"/>
    <p:sldId id="421" r:id="rId18"/>
    <p:sldId id="422" r:id="rId19"/>
    <p:sldId id="426" r:id="rId20"/>
    <p:sldId id="394" r:id="rId21"/>
    <p:sldId id="391" r:id="rId22"/>
    <p:sldId id="419" r:id="rId23"/>
    <p:sldId id="425" r:id="rId24"/>
    <p:sldId id="418" r:id="rId25"/>
    <p:sldId id="353" r:id="rId26"/>
    <p:sldId id="393" r:id="rId27"/>
    <p:sldId id="388" r:id="rId28"/>
    <p:sldId id="385" r:id="rId29"/>
    <p:sldId id="386" r:id="rId30"/>
    <p:sldId id="387" r:id="rId31"/>
    <p:sldId id="389" r:id="rId32"/>
    <p:sldId id="390" r:id="rId33"/>
    <p:sldId id="392" r:id="rId34"/>
    <p:sldId id="429" r:id="rId35"/>
    <p:sldId id="350" r:id="rId36"/>
    <p:sldId id="338" r:id="rId37"/>
    <p:sldId id="399" r:id="rId38"/>
    <p:sldId id="428" r:id="rId39"/>
    <p:sldId id="398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179" autoAdjust="0"/>
  </p:normalViewPr>
  <p:slideViewPr>
    <p:cSldViewPr>
      <p:cViewPr varScale="1">
        <p:scale>
          <a:sx n="62" d="100"/>
          <a:sy n="62" d="100"/>
        </p:scale>
        <p:origin x="-102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56D0E-1154-4E45-A6CE-397BA2636DFA}" type="datetimeFigureOut">
              <a:rPr lang="pt-BR" smtClean="0"/>
              <a:t>09/01/2020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89E11-5F02-4F9B-BB9C-2F12D7FC4E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19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Mostrar um pouco da própria infância no começo, depois mostrar o que Jesus quis dizer com o se tornar uma criança...</a:t>
            </a:r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61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083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23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quisesse ouvir musica de forma portátil era só pegar o walkman,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586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694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 jeito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949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Comentar </a:t>
            </a:r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45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178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Nossa </a:t>
            </a:r>
            <a:r>
              <a:rPr lang="pt-BR" dirty="0" err="1" smtClean="0"/>
              <a:t>infancia</a:t>
            </a:r>
            <a:r>
              <a:rPr lang="pt-BR" dirty="0" smtClean="0"/>
              <a:t>- anos 90 e 2000 tempo bom que não volta.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341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Será que existe a possibilidade de parar o tempo e nunca mais envelhecer e assim aproveitar para sempre a infância?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791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disse que precisamos voltar a ser crianças se não ficaremos fora da vida eterna.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988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Minha infância aconteceu entre a década de 80 e 90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640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diz esse texto bíblico.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71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Sinceridade, 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Inocência, Pureza, Simplicidade, Dependência, Perdão são características claras na infância que tendemos a perder com o tempo...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78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Comentar cada desenho.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10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Comentar as brincadeiras.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62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 ainda os tazos...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148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8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Comentar.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604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 só. Esse é o enduro, pergunta pro seu pai se ele não jogou! Talvez </a:t>
            </a:r>
            <a:r>
              <a:rPr lang="pt-B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não esteja entendendo, mais aqui são carros de formula 1 (explicar detalhes do jogo)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2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54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4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9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5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61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6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2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3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8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3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2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09/01/2020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3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30468" y="332656"/>
            <a:ext cx="1152617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Berlin Sans FB" pitchFamily="34" charset="0"/>
                <a:cs typeface="Calibri" pitchFamily="34" charset="0"/>
              </a:rPr>
              <a:t>Preciso ser                  Criança...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064B0D15-55F1-4754-8A93-3FB532079E01}"/>
              </a:ext>
            </a:extLst>
          </p:cNvPr>
          <p:cNvSpPr/>
          <p:nvPr/>
        </p:nvSpPr>
        <p:spPr>
          <a:xfrm>
            <a:off x="326482" y="6165304"/>
            <a:ext cx="11377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spc="50" dirty="0">
                <a:ln w="11430"/>
                <a:solidFill>
                  <a:srgbClr val="FFFF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Berlin Sans FB" pitchFamily="34" charset="0"/>
                <a:cs typeface="Calibri" pitchFamily="34" charset="0"/>
              </a:rPr>
              <a:t>Pastoral Estudantil APV -                                                          Pr. Duary Domene</a:t>
            </a:r>
          </a:p>
        </p:txBody>
      </p:sp>
    </p:spTree>
    <p:extLst>
      <p:ext uri="{BB962C8B-B14F-4D97-AF65-F5344CB8AC3E}">
        <p14:creationId xmlns:p14="http://schemas.microsoft.com/office/powerpoint/2010/main" val="36572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cavaleiros do zodia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27"/>
            <a:ext cx="12192000" cy="68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02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Resultado de imagem para thunderc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89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Resultado de imagem para he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7" y="0"/>
            <a:ext cx="12206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23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Resultado de imagem para she 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292" name="Picture 4" descr="Resultado de imagem para doug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23299"/>
            <a:ext cx="7248128" cy="67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6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Resultado de imagem para castelo ratim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4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4578" name="Picture 2" descr="https://scontent.fcgh10-1.fna.fbcdn.net/v/t1.0-0/p526x296/14519731_1597922317176718_8132065679750521695_n.jpg?_nc_cat=102&amp;_nc_oc=AQkW-j6BYJKVSpUVdL8ZHT7iU01Paws24QzRQMyVPXWw4nvniTTsrroUbfDxLqfy17bDBdC2WHtDJ1Vh5o7fpY_r&amp;_nc_ht=scontent.fcgh10-1.fna&amp;oh=263aee3381a0b41baa5ffc7abcb62901&amp;oe=5DF0D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0" y="14738"/>
            <a:ext cx="12205919" cy="68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6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 descr="Brincadeiras famosas anos 80 e 90: Amareli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" y="-20394"/>
            <a:ext cx="12188262" cy="687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39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 descr="Brincadeiras famosas anos 80 e 90: Taco, Bete, Taco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38"/>
            <a:ext cx="12192000" cy="68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0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 descr="Resultado de imagem para bater ba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38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B614A53-2CCE-4DBB-96AD-74A5CD063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36" y="836712"/>
            <a:ext cx="5040560" cy="5040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1573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grupo, vários, chão&#10;&#10;Descrição gerada com muito alta confiança">
            <a:extLst>
              <a:ext uri="{FF2B5EF4-FFF2-40B4-BE49-F238E27FC236}">
                <a16:creationId xmlns:a16="http://schemas.microsoft.com/office/drawing/2014/main" xmlns="" id="{F2128D86-B864-4276-B290-11B38BD73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9"/>
          <a:stretch/>
        </p:blipFill>
        <p:spPr>
          <a:xfrm>
            <a:off x="38910" y="21906"/>
            <a:ext cx="12033754" cy="693548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60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7265E09-C182-4138-B664-238CAD5BD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0904"/>
            <a:ext cx="7800714" cy="683709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96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4" name="Picture 4" descr="https://s3.amazonaws.com/muzeez/uploads/galleries/large/galleriesFiles/uz5PzXoLWA6CJEjuk-motorola-micro-tac-dp-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" y="0"/>
            <a:ext cx="12192000" cy="68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 descr="https://s3.amazonaws.com/muzeez/uploads/galleries/large/galleriesFiles/L32J4kem6TRt8sbp9-nokia-modelo-3210-1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57"/>
            <a:ext cx="12192000" cy="64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7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Resultado de imagem para at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3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B6432821-2BB6-43F1-A6EF-22EA7FDA3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9294"/>
          <a:stretch/>
        </p:blipFill>
        <p:spPr>
          <a:xfrm>
            <a:off x="67168" y="93914"/>
            <a:ext cx="12005496" cy="667017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41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16386" name="Picture 2" descr="Resultado de imagem para fliper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2" y="97891"/>
            <a:ext cx="11756736" cy="65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61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17410" name="Picture 2" descr="Resultado de imagem para tv de tu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60648"/>
            <a:ext cx="1177307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02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objeto, mantendo, pequeno&#10;&#10;Descrição gerada com muito alta confiança">
            <a:extLst>
              <a:ext uri="{FF2B5EF4-FFF2-40B4-BE49-F238E27FC236}">
                <a16:creationId xmlns:a16="http://schemas.microsoft.com/office/drawing/2014/main" xmlns="" id="{0EBACC50-10DD-44D2-8AEE-04E5D97B8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" y="93914"/>
            <a:ext cx="12020097" cy="678808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09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quipamentos eletrônicos, interior, sentado, próximo&#10;&#10;Descrição gerada com alta confiança">
            <a:extLst>
              <a:ext uri="{FF2B5EF4-FFF2-40B4-BE49-F238E27FC236}">
                <a16:creationId xmlns:a16="http://schemas.microsoft.com/office/drawing/2014/main" xmlns="" id="{E3A087FF-74CF-468B-AB58-5FFDE191E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6" y="-1167928"/>
            <a:ext cx="11959527" cy="920544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8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8" name="Picture 4" descr="Resultado de imagem para os flinst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" y="0"/>
            <a:ext cx="12180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743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18434" name="Picture 2" descr="Resultado de imagem para fita cas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9537"/>
            <a:ext cx="11685562" cy="67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68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grama, ao ar livre, edifício&#10;&#10;Descrição gerada com muito alta confiança">
            <a:extLst>
              <a:ext uri="{FF2B5EF4-FFF2-40B4-BE49-F238E27FC236}">
                <a16:creationId xmlns:a16="http://schemas.microsoft.com/office/drawing/2014/main" xmlns="" id="{F78B929D-5755-4230-BF36-C411E2865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3" y="908720"/>
            <a:ext cx="11944455" cy="504056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6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19458" name="Picture 2" descr="Resultado de imagem para sandy e junior crian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78" y="300869"/>
            <a:ext cx="4410075" cy="63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49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9698" name="Picture 2" descr="Resultado de imagem para futebol na r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60648"/>
            <a:ext cx="1177307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88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Video</a:t>
            </a:r>
            <a:r>
              <a:rPr lang="pt-BR" dirty="0"/>
              <a:t> 2 </a:t>
            </a:r>
          </a:p>
        </p:txBody>
      </p:sp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xmlns="" id="{ECB9FB5C-C1FE-4616-82F0-AE47D83DAE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52" y="274638"/>
            <a:ext cx="11737304" cy="6466730"/>
          </a:xfrm>
        </p:spPr>
      </p:pic>
    </p:spTree>
    <p:extLst>
      <p:ext uri="{BB962C8B-B14F-4D97-AF65-F5344CB8AC3E}">
        <p14:creationId xmlns:p14="http://schemas.microsoft.com/office/powerpoint/2010/main" val="19069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ampulheta, objeto, céu&#10;&#10;Descrição gerada com muito alta confiança">
            <a:extLst>
              <a:ext uri="{FF2B5EF4-FFF2-40B4-BE49-F238E27FC236}">
                <a16:creationId xmlns:a16="http://schemas.microsoft.com/office/drawing/2014/main" xmlns="" id="{03660AFC-7B37-4D16-9CC4-10ED2AC3D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7" y="160701"/>
            <a:ext cx="8766915" cy="658066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85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0008" y="1916832"/>
            <a:ext cx="11122616" cy="3332018"/>
          </a:xfrm>
        </p:spPr>
        <p:txBody>
          <a:bodyPr>
            <a:normAutofit/>
          </a:bodyPr>
          <a:lstStyle/>
          <a:p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“Se não vos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tornardes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como crianças, de modo algum entrareis no reino dos céus”</a:t>
            </a:r>
          </a:p>
          <a:p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Mateus 18:3</a:t>
            </a:r>
          </a:p>
        </p:txBody>
      </p:sp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89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Video</a:t>
            </a:r>
            <a:r>
              <a:rPr lang="pt-BR" dirty="0"/>
              <a:t> 1 </a:t>
            </a:r>
          </a:p>
        </p:txBody>
      </p:sp>
      <p:pic>
        <p:nvPicPr>
          <p:cNvPr id="4" name="vide 1">
            <a:hlinkClick r:id="" action="ppaction://media"/>
            <a:extLst>
              <a:ext uri="{FF2B5EF4-FFF2-40B4-BE49-F238E27FC236}">
                <a16:creationId xmlns:a16="http://schemas.microsoft.com/office/drawing/2014/main" xmlns="" id="{B0015C65-931F-4FB3-A207-20AF45E97E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476672"/>
            <a:ext cx="11521280" cy="6106690"/>
          </a:xfrm>
        </p:spPr>
      </p:pic>
    </p:spTree>
    <p:extLst>
      <p:ext uri="{BB962C8B-B14F-4D97-AF65-F5344CB8AC3E}">
        <p14:creationId xmlns:p14="http://schemas.microsoft.com/office/powerpoint/2010/main" val="36066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" y="105513"/>
            <a:ext cx="12020096" cy="676130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3392" y="548680"/>
            <a:ext cx="11089232" cy="5832648"/>
          </a:xfrm>
        </p:spPr>
        <p:txBody>
          <a:bodyPr>
            <a:normAutofit fontScale="92500" lnSpcReduction="10000"/>
          </a:bodyPr>
          <a:lstStyle/>
          <a:p>
            <a:pPr marL="857250" indent="-857250" algn="l">
              <a:buFont typeface="Wingdings" panose="05000000000000000000" pitchFamily="2" charset="2"/>
              <a:buChar char="v"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Sinceridade</a:t>
            </a:r>
          </a:p>
          <a:p>
            <a:pPr marL="857250" indent="-857250" algn="l">
              <a:buFont typeface="Wingdings" panose="05000000000000000000" pitchFamily="2" charset="2"/>
              <a:buChar char="v"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Inocência</a:t>
            </a:r>
          </a:p>
          <a:p>
            <a:pPr marL="857250" indent="-857250" algn="l">
              <a:buFont typeface="Wingdings" panose="05000000000000000000" pitchFamily="2" charset="2"/>
              <a:buChar char="v"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Pureza</a:t>
            </a:r>
          </a:p>
          <a:p>
            <a:pPr marL="857250" indent="-857250" algn="l">
              <a:buFont typeface="Wingdings" panose="05000000000000000000" pitchFamily="2" charset="2"/>
              <a:buChar char="v"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Simplicidade</a:t>
            </a:r>
          </a:p>
          <a:p>
            <a:pPr marL="857250" indent="-857250" algn="l">
              <a:buFont typeface="Wingdings" panose="05000000000000000000" pitchFamily="2" charset="2"/>
              <a:buChar char="v"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Dependência</a:t>
            </a:r>
          </a:p>
          <a:p>
            <a:pPr marL="857250" indent="-857250" algn="l">
              <a:buFont typeface="Wingdings" panose="05000000000000000000" pitchFamily="2" charset="2"/>
              <a:buChar char="v"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Perdão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52568" y="93914"/>
            <a:ext cx="12020096" cy="6719462"/>
          </a:xfrm>
          <a:prstGeom prst="rect">
            <a:avLst/>
          </a:prstGeom>
          <a:noFill/>
          <a:ln w="225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1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Resultado de imagem para os jackson desen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2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pank a levada da bre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31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Resultado de imagem para cavalo de f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2" y="-7796"/>
            <a:ext cx="12203252" cy="68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11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AutoShape 2" descr="Resultado de imagem para ursinhos carinhos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ursinhos carinhos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Resultado de imagem para ursinhos carinhos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Resultado de imagem para ursinhos carinhos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32" name="Picture 12" descr="Resultado de imagem para ursinhos carinhos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0" y="-4852"/>
            <a:ext cx="12205919" cy="68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7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Resultado de imagem para caverna do drag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6"/>
            <a:ext cx="12192000" cy="686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Resultado de imagem para power rang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38580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8476</TotalTime>
  <Words>241</Words>
  <Application>Microsoft Office PowerPoint</Application>
  <PresentationFormat>Personalizar</PresentationFormat>
  <Paragraphs>48</Paragraphs>
  <Slides>39</Slides>
  <Notes>21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 2 </vt:lpstr>
      <vt:lpstr>Apresentação do PowerPoint</vt:lpstr>
      <vt:lpstr>Apresentação do PowerPoint</vt:lpstr>
      <vt:lpstr>Apresentação do PowerPoint</vt:lpstr>
      <vt:lpstr>Video 1 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2018</dc:subject>
  <dc:creator>Pr. MARCELO AUGUSTO DE CARVALHO;APV - Fabio de Sousa Moreno de Araujo</dc:creator>
  <cp:keywords>www.pastordeescola.com.br; www.4tons.com</cp:keywords>
  <dc:description>COMÉRCIO PROIBIDO. USO PESSOAL</dc:description>
  <cp:lastModifiedBy>Duary Domene</cp:lastModifiedBy>
  <cp:revision>148</cp:revision>
  <dcterms:created xsi:type="dcterms:W3CDTF">2015-03-16T05:56:19Z</dcterms:created>
  <dcterms:modified xsi:type="dcterms:W3CDTF">2020-01-09T11:16:26Z</dcterms:modified>
  <cp:category>PASTOR DE ESCOLA</cp:category>
</cp:coreProperties>
</file>