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6" r:id="rId9"/>
    <p:sldId id="271" r:id="rId10"/>
    <p:sldId id="273" r:id="rId11"/>
    <p:sldId id="269" r:id="rId12"/>
    <p:sldId id="270" r:id="rId13"/>
    <p:sldId id="274" r:id="rId14"/>
    <p:sldId id="275" r:id="rId15"/>
    <p:sldId id="263" r:id="rId16"/>
    <p:sldId id="265" r:id="rId17"/>
    <p:sldId id="277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481" autoAdjust="0"/>
  </p:normalViewPr>
  <p:slideViewPr>
    <p:cSldViewPr snapToGrid="0">
      <p:cViewPr varScale="1">
        <p:scale>
          <a:sx n="57" d="100"/>
          <a:sy n="57" d="100"/>
        </p:scale>
        <p:origin x="12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B42B7-E96D-47DC-A278-D8D7A85392A4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842F5-A3D6-4AB3-B55C-E1673B78A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60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Dinâmica</a:t>
            </a:r>
            <a:r>
              <a:rPr lang="pt-BR" baseline="0" dirty="0" smtClean="0"/>
              <a:t> com os </a:t>
            </a:r>
            <a:r>
              <a:rPr lang="pt-BR" baseline="0" dirty="0" smtClean="0"/>
              <a:t>balões: Encha 5 balões e chame uma pessoa a frente. Entregue apenas um balão e peça a ela que o mantenha no ar. Depois de alguns segundos lance outro balão para que ela mantenha os dois no ar e assim você fará com os outros três a cada intervalo de tempo.</a:t>
            </a:r>
            <a:endParaRPr lang="pt-BR" baseline="0" dirty="0" smtClean="0"/>
          </a:p>
          <a:p>
            <a:r>
              <a:rPr lang="pt-BR" baseline="0" dirty="0" smtClean="0"/>
              <a:t>Perguntas para reflexão: É fácil cuidar de tantas coisas ao mesmo tempo? Quem é o único que pode controlar todas as coisas?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842F5-A3D6-4AB3-B55C-E1673B78ABA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3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Peixes pescadores são peixes que possuem uma falsa</a:t>
            </a:r>
            <a:r>
              <a:rPr lang="pt-BR" baseline="0" dirty="0" smtClean="0"/>
              <a:t> isca na frente de sua boca, para atrair animais que serão suas presas. O diabo-marinho possui uma falsa isca que parece uma antena. Com este aparelho o “diabo” pesca: enterrando o corpo na areia ou no lodo , deixa aparecer apenas a flamula, que ele agita para atrair a curiosidade dos peixes que passam; é a isca que faz a vítima se aproximar. No momento oportuno, repentinamente, surge do lodo a grande boca escancarada, na qual se some a presa.</a:t>
            </a:r>
          </a:p>
          <a:p>
            <a:r>
              <a:rPr lang="pt-BR" baseline="0" dirty="0" smtClean="0"/>
              <a:t>O peixe das profundezas tem o estomago extremamente flexível, podendo aumentar muito de tamanho, permitindo que ele engula presas com o dobro de seu tamanho.</a:t>
            </a:r>
          </a:p>
          <a:p>
            <a:r>
              <a:rPr lang="pt-BR" baseline="0" dirty="0" smtClean="0"/>
              <a:t>Ele possui na nadadeira dorsal (costas), alguns acúleos (espinhos ou ferrão). “Vive oculto na lama” e por isso torna-se perigoso a quem anda descalço (desprotegido). Os ferimentos são sérios quase sempre acompanhados de infecção.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842F5-A3D6-4AB3-B55C-E1673B78ABA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34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</a:t>
            </a:r>
            <a:r>
              <a:rPr lang="pt-BR" baseline="0" dirty="0" smtClean="0"/>
              <a:t> longe é algo bonito que chama a atenção, mas ao se aproximar ele se mostra como verdadeiramente é. Não é a toa que possui o nome que tem. Este é o objetivo de Satanás. Ele atrai a muitos com coisas aparentemente boas e prazerosas, mas ao cabo tudo o que ele quer é trazer desgraça e miséria para aqueles que são atraídos.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842F5-A3D6-4AB3-B55C-E1673B78ABA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934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</a:t>
            </a:r>
            <a:r>
              <a:rPr lang="pt-BR" baseline="0" dirty="0" smtClean="0"/>
              <a:t> diferença entre este peixe e Satanás é que o peixe só irá afetar os seus pés, e ainda assim, se você estiver na água. Mas o diabo quer afetar o seu coração e pode estar em vários lugares.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842F5-A3D6-4AB3-B55C-E1673B78ABA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187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Na</a:t>
            </a:r>
            <a:r>
              <a:rPr lang="pt-BR" baseline="0" dirty="0" smtClean="0"/>
              <a:t> nossa mente.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842F5-A3D6-4AB3-B55C-E1673B78ABA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60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Porque</a:t>
            </a:r>
            <a:r>
              <a:rPr lang="pt-BR" baseline="0" dirty="0" smtClean="0"/>
              <a:t> Jesus parece impedir algumas pessoas de segui-lo exaltando os pontos negativos, dizendo que aqueles que segui-lo, assim como Ele, muitas vezes não terão lugar para dormirem ao passo que a outros como Pedro, Ele parece ter quase pegado a força, fazendo um forte apelo para que o seguisse. Judas provavelmente foi uma destas pessoas que demonstrou ter interesse em seguir a Cristo, e ao se oferecer ao mestre foi confrontado com as dificuldades do ministério. Jesus sabia que Judas queria mais do que segui-lo. Judas queria status, e ao ser confrontado, Jesus estava querendo dizer: “Judas </a:t>
            </a:r>
            <a:r>
              <a:rPr lang="pt-BR" baseline="0" dirty="0" err="1" smtClean="0"/>
              <a:t>vc</a:t>
            </a:r>
            <a:r>
              <a:rPr lang="pt-BR" baseline="0" dirty="0" smtClean="0"/>
              <a:t> não encontrará aqui, aquilo que seu coração </a:t>
            </a:r>
            <a:r>
              <a:rPr lang="pt-BR" baseline="0" dirty="0" err="1" smtClean="0"/>
              <a:t>agoísta</a:t>
            </a:r>
            <a:r>
              <a:rPr lang="pt-BR" baseline="0" dirty="0" smtClean="0"/>
              <a:t> almeja.”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842F5-A3D6-4AB3-B55C-E1673B78ABA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256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motivo pelo qual Cristo não destruiu Judas é</a:t>
            </a:r>
            <a:r>
              <a:rPr lang="pt-BR" baseline="0" dirty="0" smtClean="0"/>
              <a:t> mesmo pelo qual ele ainda não acabou com </a:t>
            </a:r>
            <a:r>
              <a:rPr lang="pt-BR" baseline="0" smtClean="0"/>
              <a:t>o mal.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842F5-A3D6-4AB3-B55C-E1673B78ABA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62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bibliaonline.com.br/acf/ap/12/7,8+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bibliaonline.com.br/acf/ap/12/7,8+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DEUS PODEROSO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PEQUENO GRUPO JOVEM DO CAL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49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4744" y="467050"/>
            <a:ext cx="10178322" cy="7000549"/>
          </a:xfrm>
        </p:spPr>
        <p:txBody>
          <a:bodyPr>
            <a:normAutofit/>
          </a:bodyPr>
          <a:lstStyle/>
          <a:p>
            <a:r>
              <a:rPr lang="pt-BR" sz="4000" dirty="0"/>
              <a:t>Perfeito eras nos teus caminhos, desde o dia em que foste criado, até que se achou </a:t>
            </a:r>
            <a:r>
              <a:rPr lang="pt-BR" sz="4000" dirty="0" smtClean="0"/>
              <a:t>iniquidade </a:t>
            </a:r>
            <a:r>
              <a:rPr lang="pt-BR" sz="4000" dirty="0"/>
              <a:t>em </a:t>
            </a:r>
            <a:r>
              <a:rPr lang="pt-BR" sz="4000" dirty="0" smtClean="0"/>
              <a:t>ti.</a:t>
            </a:r>
            <a:br>
              <a:rPr lang="pt-BR" sz="4000" dirty="0" smtClean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(...) Elevou-se </a:t>
            </a:r>
            <a:r>
              <a:rPr lang="pt-BR" sz="4000" dirty="0"/>
              <a:t>o teu coração por causa da tua formosura, corrompeste a tua sabedoria por causa do teu resplendor; por terra te lancei, diante dos reis te pus, para que olhem para ti</a:t>
            </a:r>
            <a:r>
              <a:rPr lang="pt-BR" sz="4000" dirty="0" smtClean="0"/>
              <a:t>.</a:t>
            </a: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/>
              <a:t>Ezequiel </a:t>
            </a:r>
            <a:r>
              <a:rPr lang="pt-BR" sz="4000" dirty="0" smtClean="0"/>
              <a:t>28:15 e 17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247016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2929" y="2353734"/>
            <a:ext cx="8187071" cy="2361448"/>
          </a:xfrm>
        </p:spPr>
        <p:txBody>
          <a:bodyPr>
            <a:normAutofit/>
          </a:bodyPr>
          <a:lstStyle/>
          <a:p>
            <a:r>
              <a:rPr lang="pt-BR" sz="7200" dirty="0" smtClean="0"/>
              <a:t>PARA ONDE FOI A GUERRA </a:t>
            </a:r>
            <a:r>
              <a:rPr lang="pt-BR" sz="7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928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0915" y="1150009"/>
            <a:ext cx="3092115" cy="4525859"/>
          </a:xfrm>
        </p:spPr>
        <p:txBody>
          <a:bodyPr>
            <a:noAutofit/>
          </a:bodyPr>
          <a:lstStyle/>
          <a:p>
            <a:pPr algn="ctr"/>
            <a:r>
              <a:rPr lang="pt-BR" sz="1800" b="0" dirty="0"/>
              <a:t>E foi precipitado o grande dragão, a antiga serpente, chamada o Diabo, e Satanás, que engana todo o mundo; ele foi precipitado na terra, e os seus anjos foram lançados com ele.</a:t>
            </a:r>
            <a:br>
              <a:rPr lang="pt-BR" sz="1800" b="0" dirty="0"/>
            </a:br>
            <a:r>
              <a:rPr lang="pt-BR" sz="1800" b="0" dirty="0"/>
              <a:t/>
            </a:r>
            <a:br>
              <a:rPr lang="pt-BR" sz="1800" b="0" dirty="0"/>
            </a:br>
            <a:r>
              <a:rPr lang="pt-BR" sz="1800" b="0" dirty="0"/>
              <a:t>Apocalipse 12:9</a:t>
            </a:r>
            <a:endParaRPr lang="pt-BR" sz="1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8" y="1932974"/>
            <a:ext cx="6157913" cy="3742894"/>
          </a:xfrm>
        </p:spPr>
      </p:pic>
    </p:spTree>
    <p:extLst>
      <p:ext uri="{BB962C8B-B14F-4D97-AF65-F5344CB8AC3E}">
        <p14:creationId xmlns:p14="http://schemas.microsoft.com/office/powerpoint/2010/main" val="21734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2929" y="1828800"/>
            <a:ext cx="8187071" cy="2886382"/>
          </a:xfrm>
        </p:spPr>
        <p:txBody>
          <a:bodyPr>
            <a:normAutofit fontScale="90000"/>
          </a:bodyPr>
          <a:lstStyle/>
          <a:p>
            <a:r>
              <a:rPr lang="pt-BR" sz="7200" dirty="0" smtClean="0"/>
              <a:t>ONDE OCORRE O GRANDE CONFLITO HOJE?</a:t>
            </a: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4160111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78" y="688552"/>
            <a:ext cx="9266413" cy="5559848"/>
          </a:xfrm>
        </p:spPr>
      </p:pic>
    </p:spTree>
    <p:extLst>
      <p:ext uri="{BB962C8B-B14F-4D97-AF65-F5344CB8AC3E}">
        <p14:creationId xmlns:p14="http://schemas.microsoft.com/office/powerpoint/2010/main" val="3580568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0610" y="135467"/>
            <a:ext cx="3312248" cy="519337"/>
          </a:xfrm>
        </p:spPr>
        <p:txBody>
          <a:bodyPr/>
          <a:lstStyle/>
          <a:p>
            <a:r>
              <a:rPr lang="pt-BR" dirty="0" smtClean="0"/>
              <a:t>JUDAS ISCARIOTES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9" y="1521202"/>
            <a:ext cx="6046184" cy="4032931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501468" y="1027338"/>
            <a:ext cx="4690532" cy="41641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dirty="0"/>
              <a:t>E Jesus, vendo em torno de si uma grande multidão, ordenou que passassem para o outro </a:t>
            </a:r>
            <a:r>
              <a:rPr lang="pt-BR" sz="2000" dirty="0" smtClean="0"/>
              <a:t>lado;</a:t>
            </a:r>
          </a:p>
          <a:p>
            <a:pPr>
              <a:lnSpc>
                <a:spcPct val="100000"/>
              </a:lnSpc>
            </a:pPr>
            <a:r>
              <a:rPr lang="pt-BR" sz="2000" dirty="0" smtClean="0"/>
              <a:t>E</a:t>
            </a:r>
            <a:r>
              <a:rPr lang="pt-BR" sz="2000" dirty="0"/>
              <a:t>, aproximando-se dele um escriba, disse-lhe: Mestre, aonde quer que fores, eu te seguirei.</a:t>
            </a:r>
          </a:p>
          <a:p>
            <a:pPr>
              <a:lnSpc>
                <a:spcPct val="100000"/>
              </a:lnSpc>
            </a:pPr>
            <a:r>
              <a:rPr lang="pt-BR" sz="2000" dirty="0"/>
              <a:t>E disse Jesus: As raposas têm covis, e as aves do céu têm ninhos, mas o Filho do homem não tem onde reclinar a cabeça.</a:t>
            </a:r>
          </a:p>
          <a:p>
            <a:pPr>
              <a:lnSpc>
                <a:spcPct val="100000"/>
              </a:lnSpc>
            </a:pPr>
            <a:r>
              <a:rPr lang="pt-BR" sz="2000" dirty="0"/>
              <a:t>E outro de seus discípulos lhe disse: Senhor, permite-me que primeiramente vá sepultar meu pai.</a:t>
            </a:r>
          </a:p>
          <a:p>
            <a:pPr>
              <a:lnSpc>
                <a:spcPct val="100000"/>
              </a:lnSpc>
            </a:pPr>
            <a:r>
              <a:rPr lang="pt-BR" sz="2000" dirty="0"/>
              <a:t>Jesus, porém, disse-lhe: Segue-me, e deixa os mortos sepultar os seus mortos.</a:t>
            </a:r>
          </a:p>
          <a:p>
            <a:pPr>
              <a:lnSpc>
                <a:spcPct val="100000"/>
              </a:lnSpc>
            </a:pPr>
            <a:r>
              <a:rPr lang="pt-BR" sz="2000" dirty="0" smtClean="0"/>
              <a:t>Mateus </a:t>
            </a:r>
            <a:r>
              <a:rPr lang="pt-BR" sz="2000" dirty="0"/>
              <a:t>8:18-22</a:t>
            </a:r>
          </a:p>
        </p:txBody>
      </p:sp>
    </p:spTree>
    <p:extLst>
      <p:ext uri="{BB962C8B-B14F-4D97-AF65-F5344CB8AC3E}">
        <p14:creationId xmlns:p14="http://schemas.microsoft.com/office/powerpoint/2010/main" val="2031650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995" y="802955"/>
            <a:ext cx="8949071" cy="4064627"/>
          </a:xfrm>
        </p:spPr>
        <p:txBody>
          <a:bodyPr>
            <a:normAutofit fontScale="90000"/>
          </a:bodyPr>
          <a:lstStyle/>
          <a:p>
            <a:r>
              <a:rPr lang="pt-BR" dirty="0"/>
              <a:t>Porque jesus tratou de forma diferente o escriba e </a:t>
            </a:r>
            <a:r>
              <a:rPr lang="pt-BR" dirty="0" err="1"/>
              <a:t>pedro</a:t>
            </a:r>
            <a:r>
              <a:rPr lang="pt-BR" dirty="0"/>
              <a:t>?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242929" y="5159782"/>
            <a:ext cx="8085471" cy="597552"/>
          </a:xfrm>
        </p:spPr>
        <p:txBody>
          <a:bodyPr/>
          <a:lstStyle/>
          <a:p>
            <a:r>
              <a:rPr lang="pt-BR" dirty="0" smtClean="0"/>
              <a:t>O que se passava </a:t>
            </a:r>
            <a:r>
              <a:rPr lang="pt-BR" dirty="0" err="1" smtClean="0"/>
              <a:t>nO</a:t>
            </a:r>
            <a:r>
              <a:rPr lang="pt-BR" dirty="0" smtClean="0"/>
              <a:t> </a:t>
            </a:r>
            <a:r>
              <a:rPr lang="pt-BR" dirty="0" err="1" smtClean="0"/>
              <a:t>cORAÇÃO</a:t>
            </a:r>
            <a:r>
              <a:rPr lang="pt-BR" dirty="0" smtClean="0"/>
              <a:t> </a:t>
            </a:r>
            <a:r>
              <a:rPr lang="pt-BR" dirty="0"/>
              <a:t>de </a:t>
            </a:r>
            <a:r>
              <a:rPr lang="pt-BR" dirty="0" smtClean="0"/>
              <a:t>judas?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4172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ESTRATÉGIA QUE DEU ERRADO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56" y="920750"/>
            <a:ext cx="4984750" cy="4984750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37884" y="2096936"/>
            <a:ext cx="3092115" cy="4164164"/>
          </a:xfrm>
        </p:spPr>
        <p:txBody>
          <a:bodyPr>
            <a:normAutofit/>
          </a:bodyPr>
          <a:lstStyle/>
          <a:p>
            <a:r>
              <a:rPr lang="pt-BR" sz="2800" dirty="0" smtClean="0"/>
              <a:t>Judas foi fisgado pelo seus próprios desejos. Julgava ser mais inteligente que Jesus. Só Deus pode controlar todas as coisas.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2132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5611" y="365451"/>
            <a:ext cx="9890455" cy="92148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PORQUE CRISTO NÃO DESTRUIU LUCÍFER ANTES QUE O MAL DOMINASSE.</a:t>
            </a:r>
            <a:endParaRPr lang="pt-BR" dirty="0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55" y="1761066"/>
            <a:ext cx="6104565" cy="4883652"/>
          </a:xfrm>
        </p:spPr>
      </p:pic>
    </p:spTree>
    <p:extLst>
      <p:ext uri="{BB962C8B-B14F-4D97-AF65-F5344CB8AC3E}">
        <p14:creationId xmlns:p14="http://schemas.microsoft.com/office/powerpoint/2010/main" val="176973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0915" y="1150009"/>
            <a:ext cx="3092115" cy="4525859"/>
          </a:xfrm>
        </p:spPr>
        <p:txBody>
          <a:bodyPr>
            <a:noAutofit/>
          </a:bodyPr>
          <a:lstStyle/>
          <a:p>
            <a:pPr algn="ctr"/>
            <a:r>
              <a:rPr lang="pt-BR" sz="1800" b="0" dirty="0"/>
              <a:t>E houve batalha no céu; Miguel e os seus anjos batalhavam contra o dragão, e batalhavam o dragão e os seus anjos;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b="0" dirty="0"/>
              <a:t>Mas não prevaleceram, nem mais o seu lugar se achou nos céus.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b="0" dirty="0">
                <a:hlinkClick r:id="rId2"/>
              </a:rPr>
              <a:t>Apocalipse 12:7,8</a:t>
            </a:r>
            <a:endParaRPr lang="pt-BR" sz="18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103908"/>
            <a:ext cx="6157913" cy="4618434"/>
          </a:xfrm>
        </p:spPr>
      </p:pic>
    </p:spTree>
    <p:extLst>
      <p:ext uri="{BB962C8B-B14F-4D97-AF65-F5344CB8AC3E}">
        <p14:creationId xmlns:p14="http://schemas.microsoft.com/office/powerpoint/2010/main" val="40991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1871" y="2550017"/>
            <a:ext cx="7678356" cy="1635461"/>
          </a:xfrm>
        </p:spPr>
        <p:txBody>
          <a:bodyPr/>
          <a:lstStyle/>
          <a:p>
            <a:r>
              <a:rPr lang="pt-BR" dirty="0" smtClean="0"/>
              <a:t>Faça e reflita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60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8142" y="322041"/>
            <a:ext cx="3911599" cy="1196671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CURIOSIDADES</a:t>
            </a:r>
            <a:endParaRPr lang="pt-BR" sz="32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433796"/>
            <a:ext cx="6157913" cy="3958658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270149" y="1927602"/>
            <a:ext cx="3346117" cy="450706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2400" dirty="0" smtClean="0"/>
              <a:t>DIABO-MARINHO</a:t>
            </a:r>
          </a:p>
          <a:p>
            <a:pPr algn="ctr"/>
            <a:r>
              <a:rPr lang="pt-BR" sz="2400" dirty="0" smtClean="0"/>
              <a:t>É um eixe pescador.  Pesca utilizando sua flamula (antena), atraindo assim suas vítimas. Vive oculto na lama e possui ferrões em sua nadadeira dorsal, o que o torna um perigo para quem anda descalço. Os ferimentos são graves e quase sempre acompanhados de infeção.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980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PARE E PENSE: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286000"/>
            <a:ext cx="4921945" cy="3672528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55" y="2306050"/>
            <a:ext cx="4876245" cy="3652477"/>
          </a:xfrm>
        </p:spPr>
      </p:pic>
    </p:spTree>
    <p:extLst>
      <p:ext uri="{BB962C8B-B14F-4D97-AF65-F5344CB8AC3E}">
        <p14:creationId xmlns:p14="http://schemas.microsoft.com/office/powerpoint/2010/main" val="10661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MAIOR ENGANADOR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862667"/>
            <a:ext cx="4800600" cy="3707486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33" y="1874517"/>
            <a:ext cx="4988344" cy="3695636"/>
          </a:xfrm>
        </p:spPr>
      </p:pic>
    </p:spTree>
    <p:extLst>
      <p:ext uri="{BB962C8B-B14F-4D97-AF65-F5344CB8AC3E}">
        <p14:creationId xmlns:p14="http://schemas.microsoft.com/office/powerpoint/2010/main" val="405474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7200" dirty="0"/>
              <a:t>ONDE COMEÇOU A MAIOR BATALHA DA HISTÓRIA ?</a:t>
            </a:r>
          </a:p>
        </p:txBody>
      </p:sp>
    </p:spTree>
    <p:extLst>
      <p:ext uri="{BB962C8B-B14F-4D97-AF65-F5344CB8AC3E}">
        <p14:creationId xmlns:p14="http://schemas.microsoft.com/office/powerpoint/2010/main" val="351631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0915" y="1150009"/>
            <a:ext cx="3092115" cy="4525859"/>
          </a:xfrm>
        </p:spPr>
        <p:txBody>
          <a:bodyPr>
            <a:noAutofit/>
          </a:bodyPr>
          <a:lstStyle/>
          <a:p>
            <a:pPr algn="ctr"/>
            <a:r>
              <a:rPr lang="pt-BR" sz="1800" b="0" dirty="0"/>
              <a:t>E houve batalha no céu; Miguel e os seus anjos batalhavam contra o dragão, e batalhavam o dragão e os seus anjos;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b="0" dirty="0"/>
              <a:t>Mas não prevaleceram, nem mais o seu lugar se achou nos céus.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b="0" dirty="0">
                <a:hlinkClick r:id="rId2"/>
              </a:rPr>
              <a:t>Apocalipse 12:7,8</a:t>
            </a:r>
            <a:endParaRPr lang="pt-BR" sz="18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103908"/>
            <a:ext cx="6157913" cy="4618434"/>
          </a:xfrm>
        </p:spPr>
      </p:pic>
    </p:spTree>
    <p:extLst>
      <p:ext uri="{BB962C8B-B14F-4D97-AF65-F5344CB8AC3E}">
        <p14:creationId xmlns:p14="http://schemas.microsoft.com/office/powerpoint/2010/main" val="28140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2929" y="2353734"/>
            <a:ext cx="8187071" cy="2361448"/>
          </a:xfrm>
        </p:spPr>
        <p:txBody>
          <a:bodyPr>
            <a:normAutofit/>
          </a:bodyPr>
          <a:lstStyle/>
          <a:p>
            <a:r>
              <a:rPr lang="pt-BR" sz="7200" dirty="0" smtClean="0"/>
              <a:t>Por que lúcifer se rebelou?</a:t>
            </a: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343312424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339</TotalTime>
  <Words>895</Words>
  <Application>Microsoft Office PowerPoint</Application>
  <PresentationFormat>Widescreen</PresentationFormat>
  <Paragraphs>45</Paragraphs>
  <Slides>18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 MT</vt:lpstr>
      <vt:lpstr>Impact</vt:lpstr>
      <vt:lpstr>Badge</vt:lpstr>
      <vt:lpstr>DEUS PODEROSO</vt:lpstr>
      <vt:lpstr>E houve batalha no céu; Miguel e os seus anjos batalhavam contra o dragão, e batalhavam o dragão e os seus anjos; Mas não prevaleceram, nem mais o seu lugar se achou nos céus.  Apocalipse 12:7,8</vt:lpstr>
      <vt:lpstr>Faça e reflita</vt:lpstr>
      <vt:lpstr>CURIOSIDADES</vt:lpstr>
      <vt:lpstr>PARE E PENSE:</vt:lpstr>
      <vt:lpstr>O MAIOR ENGANADOR</vt:lpstr>
      <vt:lpstr>ONDE COMEÇOU A MAIOR BATALHA DA HISTÓRIA ?</vt:lpstr>
      <vt:lpstr>E houve batalha no céu; Miguel e os seus anjos batalhavam contra o dragão, e batalhavam o dragão e os seus anjos; Mas não prevaleceram, nem mais o seu lugar se achou nos céus.  Apocalipse 12:7,8</vt:lpstr>
      <vt:lpstr>Por que lúcifer se rebelou?</vt:lpstr>
      <vt:lpstr>Perfeito eras nos teus caminhos, desde o dia em que foste criado, até que se achou iniquidade em ti.  (...) Elevou-se o teu coração por causa da tua formosura, corrompeste a tua sabedoria por causa do teu resplendor; por terra te lancei, diante dos reis te pus, para que olhem para ti.  Ezequiel 28:15 e 17</vt:lpstr>
      <vt:lpstr>PARA ONDE FOI A GUERRA ?</vt:lpstr>
      <vt:lpstr>E foi precipitado o grande dragão, a antiga serpente, chamada o Diabo, e Satanás, que engana todo o mundo; ele foi precipitado na terra, e os seus anjos foram lançados com ele.  Apocalipse 12:9</vt:lpstr>
      <vt:lpstr>ONDE OCORRE O GRANDE CONFLITO HOJE?</vt:lpstr>
      <vt:lpstr>Apresentação do PowerPoint</vt:lpstr>
      <vt:lpstr>JUDAS ISCARIOTES</vt:lpstr>
      <vt:lpstr>Porque jesus tratou de forma diferente o escriba e pedro?</vt:lpstr>
      <vt:lpstr>A ESTRATÉGIA QUE DEU ERRADO</vt:lpstr>
      <vt:lpstr>PORQUE CRISTO NÃO DESTRUIU LUCÍFER ANTES QUE O MAL DOMINASSE.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DEUS PODEROSO</dc:title>
  <dc:creator>APV - Bruno Tertuliano Gonçalves</dc:creator>
  <cp:lastModifiedBy>APV - Bruno Tertuliano Gonçalves</cp:lastModifiedBy>
  <cp:revision>21</cp:revision>
  <dcterms:created xsi:type="dcterms:W3CDTF">2019-09-12T12:10:45Z</dcterms:created>
  <dcterms:modified xsi:type="dcterms:W3CDTF">2020-03-11T23:46:43Z</dcterms:modified>
</cp:coreProperties>
</file>