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5" r:id="rId8"/>
    <p:sldId id="269" r:id="rId9"/>
    <p:sldId id="267" r:id="rId10"/>
    <p:sldId id="263" r:id="rId11"/>
    <p:sldId id="266" r:id="rId12"/>
    <p:sldId id="268" r:id="rId13"/>
    <p:sldId id="264" r:id="rId14"/>
    <p:sldId id="262" r:id="rId1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6661" autoAdjust="0"/>
  </p:normalViewPr>
  <p:slideViewPr>
    <p:cSldViewPr snapToGrid="0">
      <p:cViewPr varScale="1">
        <p:scale>
          <a:sx n="55" d="100"/>
          <a:sy n="55" d="100"/>
        </p:scale>
        <p:origin x="13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48311-1804-408A-B7BD-87E3339943E7}" type="datetimeFigureOut">
              <a:rPr lang="pt-BR" smtClean="0"/>
              <a:t>03/02/2020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01E81-5CCC-4BA5-A845-0ABCF0711F26}" type="slidenum">
              <a:rPr lang="pt-BR" smtClean="0"/>
              <a:t>‹nº›</a:t>
            </a:fld>
            <a:endParaRPr lang="pt-BR"/>
          </a:p>
        </p:txBody>
      </p:sp>
    </p:spTree>
    <p:extLst>
      <p:ext uri="{BB962C8B-B14F-4D97-AF65-F5344CB8AC3E}">
        <p14:creationId xmlns:p14="http://schemas.microsoft.com/office/powerpoint/2010/main" val="3737198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Muito bem, hoje vamos falar sobre ansiedade. Pesquisas mostram que 1 de cada 3 pessoas sofre de ansiedade (O</a:t>
            </a:r>
            <a:r>
              <a:rPr lang="pt-BR" baseline="0" dirty="0"/>
              <a:t> poder da esperança, pg. 12)</a:t>
            </a:r>
            <a:r>
              <a:rPr lang="pt-BR" dirty="0"/>
              <a:t>. Jovens e adultos, crianças</a:t>
            </a:r>
            <a:r>
              <a:rPr lang="pt-BR" baseline="0" dirty="0"/>
              <a:t> e idosos podem sofrer de ansiedade. O livro O poder da Esperança chama a Ansiedade como excesso de futuro. Temos dois tipos de ansiedade a PATOLOGICA, que pede um acompanhamento profissional (é um doença) e a “COMUM”, que é gera mais pelas nossas constantes expectativas e medos... Não tem nenhum problema em criar expetativas quanto ao futuro o real problema é o excesso.</a:t>
            </a:r>
          </a:p>
          <a:p>
            <a:endParaRPr lang="pt-BR" baseline="0" dirty="0"/>
          </a:p>
          <a:p>
            <a:r>
              <a:rPr lang="pt-BR" baseline="0" dirty="0"/>
              <a:t>Para saber identificar bem qual é qual gostaria que você acompanhasse o vídeo a seguir.</a:t>
            </a:r>
            <a:endParaRPr lang="pt-BR" dirty="0"/>
          </a:p>
        </p:txBody>
      </p:sp>
      <p:sp>
        <p:nvSpPr>
          <p:cNvPr id="4" name="Espaço Reservado para Número de Slide 3"/>
          <p:cNvSpPr>
            <a:spLocks noGrp="1"/>
          </p:cNvSpPr>
          <p:nvPr>
            <p:ph type="sldNum" sz="quarter" idx="10"/>
          </p:nvPr>
        </p:nvSpPr>
        <p:spPr/>
        <p:txBody>
          <a:bodyPr/>
          <a:lstStyle/>
          <a:p>
            <a:fld id="{5D801E81-5CCC-4BA5-A845-0ABCF0711F26}" type="slidenum">
              <a:rPr lang="pt-BR" smtClean="0"/>
              <a:t>1</a:t>
            </a:fld>
            <a:endParaRPr lang="pt-BR"/>
          </a:p>
        </p:txBody>
      </p:sp>
    </p:spTree>
    <p:extLst>
      <p:ext uri="{BB962C8B-B14F-4D97-AF65-F5344CB8AC3E}">
        <p14:creationId xmlns:p14="http://schemas.microsoft.com/office/powerpoint/2010/main" val="2450665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5D801E81-5CCC-4BA5-A845-0ABCF0711F26}" type="slidenum">
              <a:rPr lang="pt-BR" smtClean="0"/>
              <a:t>14</a:t>
            </a:fld>
            <a:endParaRPr lang="pt-BR"/>
          </a:p>
        </p:txBody>
      </p:sp>
    </p:spTree>
    <p:extLst>
      <p:ext uri="{BB962C8B-B14F-4D97-AF65-F5344CB8AC3E}">
        <p14:creationId xmlns:p14="http://schemas.microsoft.com/office/powerpoint/2010/main" val="130857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Video</a:t>
            </a:r>
            <a:r>
              <a:rPr lang="pt-BR" dirty="0"/>
              <a:t> do</a:t>
            </a:r>
            <a:r>
              <a:rPr lang="pt-BR" baseline="0" dirty="0"/>
              <a:t> PC Siqueira sobre sua crise de ansiedade e ataque de pânico.</a:t>
            </a:r>
          </a:p>
          <a:p>
            <a:endParaRPr lang="pt-BR" baseline="0" dirty="0"/>
          </a:p>
          <a:p>
            <a:r>
              <a:rPr lang="pt-BR" baseline="0" dirty="0"/>
              <a:t>Veja que o acumulo de preocupações vai te deixando mais propenso a ter crise de ansiedade. </a:t>
            </a:r>
            <a:r>
              <a:rPr lang="pt-BR" baseline="0" dirty="0" err="1"/>
              <a:t>Vc</a:t>
            </a:r>
            <a:r>
              <a:rPr lang="pt-BR" baseline="0" dirty="0"/>
              <a:t> vai cultivando preocupações até que chega o momento que </a:t>
            </a:r>
            <a:r>
              <a:rPr lang="pt-BR" baseline="0" dirty="0" err="1"/>
              <a:t>vc</a:t>
            </a:r>
            <a:r>
              <a:rPr lang="pt-BR" baseline="0" dirty="0"/>
              <a:t> “cai”.</a:t>
            </a:r>
            <a:endParaRPr lang="pt-BR" dirty="0"/>
          </a:p>
        </p:txBody>
      </p:sp>
      <p:sp>
        <p:nvSpPr>
          <p:cNvPr id="4" name="Espaço Reservado para Número de Slide 3"/>
          <p:cNvSpPr>
            <a:spLocks noGrp="1"/>
          </p:cNvSpPr>
          <p:nvPr>
            <p:ph type="sldNum" sz="quarter" idx="10"/>
          </p:nvPr>
        </p:nvSpPr>
        <p:spPr/>
        <p:txBody>
          <a:bodyPr/>
          <a:lstStyle/>
          <a:p>
            <a:fld id="{5D801E81-5CCC-4BA5-A845-0ABCF0711F26}" type="slidenum">
              <a:rPr lang="pt-BR" smtClean="0"/>
              <a:t>2</a:t>
            </a:fld>
            <a:endParaRPr lang="pt-BR"/>
          </a:p>
        </p:txBody>
      </p:sp>
    </p:spTree>
    <p:extLst>
      <p:ext uri="{BB962C8B-B14F-4D97-AF65-F5344CB8AC3E}">
        <p14:creationId xmlns:p14="http://schemas.microsoft.com/office/powerpoint/2010/main" val="71268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Você se considera uma pessoa ansiosa</a:t>
            </a:r>
            <a:r>
              <a:rPr lang="pt-BR" baseline="0" dirty="0"/>
              <a:t> e por quê? </a:t>
            </a:r>
          </a:p>
          <a:p>
            <a:r>
              <a:rPr lang="pt-BR" baseline="0" dirty="0"/>
              <a:t>Resposta de exemplo: </a:t>
            </a:r>
            <a:r>
              <a:rPr lang="pt-BR" i="1" baseline="0" dirty="0"/>
              <a:t>Sim! Eu fico preocupado o tempo todo. Medo de alguma coisa ruim acontecer ou de passar vergonha...</a:t>
            </a:r>
          </a:p>
          <a:p>
            <a:r>
              <a:rPr lang="pt-BR" i="1" baseline="0" dirty="0"/>
              <a:t>Sim! Quando eu sei que tenho que apresentar algum trabalho fico muito nervoso e as vezes nem durmo direito...</a:t>
            </a:r>
          </a:p>
          <a:p>
            <a:br>
              <a:rPr lang="pt-BR" baseline="0" dirty="0"/>
            </a:br>
            <a:r>
              <a:rPr lang="pt-BR" baseline="0" dirty="0"/>
              <a:t>Comentário: Todos nós sentimos algum tipo de preocupação ou ansiedade, mas não é saudável que essa atitude seja constante e excessiva. Ter medo de morrer sozinho quando se é um adolescente não é nada saudável. Não sair de casa por medo de alguma coisa ruim acontecer vai te impedir de desfrutar a vida.</a:t>
            </a:r>
            <a:endParaRPr lang="pt-BR" dirty="0"/>
          </a:p>
        </p:txBody>
      </p:sp>
      <p:sp>
        <p:nvSpPr>
          <p:cNvPr id="4" name="Espaço Reservado para Número de Slide 3"/>
          <p:cNvSpPr>
            <a:spLocks noGrp="1"/>
          </p:cNvSpPr>
          <p:nvPr>
            <p:ph type="sldNum" sz="quarter" idx="10"/>
          </p:nvPr>
        </p:nvSpPr>
        <p:spPr/>
        <p:txBody>
          <a:bodyPr/>
          <a:lstStyle/>
          <a:p>
            <a:fld id="{5D801E81-5CCC-4BA5-A845-0ABCF0711F26}" type="slidenum">
              <a:rPr lang="pt-BR" smtClean="0"/>
              <a:t>3</a:t>
            </a:fld>
            <a:endParaRPr lang="pt-BR"/>
          </a:p>
        </p:txBody>
      </p:sp>
    </p:spTree>
    <p:extLst>
      <p:ext uri="{BB962C8B-B14F-4D97-AF65-F5344CB8AC3E}">
        <p14:creationId xmlns:p14="http://schemas.microsoft.com/office/powerpoint/2010/main" val="426300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latin typeface="Goudy Old Style" panose="02020502050305020303" pitchFamily="18" charset="0"/>
              </a:rPr>
              <a:t>Quais são as situações que te causam mais ansiedade? (essa pergunta está muito ligada com a anterior</a:t>
            </a:r>
            <a:r>
              <a:rPr lang="pt-BR" sz="1200" b="1" baseline="0" dirty="0">
                <a:latin typeface="Goudy Old Style" panose="02020502050305020303" pitchFamily="18" charset="0"/>
              </a:rPr>
              <a:t> então é possível que alguns já tenham respondido)</a:t>
            </a:r>
            <a:endParaRPr lang="pt-BR" sz="1200" b="1" dirty="0">
              <a:latin typeface="Goudy Old Style" panose="02020502050305020303" pitchFamily="18" charset="0"/>
            </a:endParaRPr>
          </a:p>
          <a:p>
            <a:endParaRPr lang="pt-BR" dirty="0"/>
          </a:p>
          <a:p>
            <a:r>
              <a:rPr lang="pt-BR" i="1" dirty="0"/>
              <a:t>Exemplo de Resposta: Eu fico muito ansioso quando vai ter algum tipo de prova. Eu estudo muito, mas fico tão preocupado de acabar esquecendo que quando chega na hora da prova me dá um branco.</a:t>
            </a:r>
          </a:p>
          <a:p>
            <a:endParaRPr lang="pt-BR" i="1" dirty="0"/>
          </a:p>
          <a:p>
            <a:r>
              <a:rPr lang="pt-BR" i="1" dirty="0"/>
              <a:t>Eu crio muitas expectativas quanto ao futuro que tenho medo dele chegar... Quando vejo meus</a:t>
            </a:r>
            <a:r>
              <a:rPr lang="pt-BR" i="1" baseline="0" dirty="0"/>
              <a:t> pais brigando tenho medo de que eles se separem, se algum colega não fala comigo tenho medo de perde-lo, se alguém não me cumprimenta tenho medo de estar nervoso por algo que fiz...</a:t>
            </a:r>
            <a:endParaRPr lang="pt-BR" i="1" dirty="0"/>
          </a:p>
          <a:p>
            <a:endParaRPr lang="pt-BR" dirty="0"/>
          </a:p>
          <a:p>
            <a:r>
              <a:rPr lang="pt-BR" dirty="0"/>
              <a:t>Vamos</a:t>
            </a:r>
            <a:r>
              <a:rPr lang="pt-BR" baseline="0" dirty="0"/>
              <a:t> analisar algumas situações.</a:t>
            </a:r>
            <a:endParaRPr lang="pt-BR" dirty="0"/>
          </a:p>
          <a:p>
            <a:endParaRPr lang="pt-BR" dirty="0"/>
          </a:p>
        </p:txBody>
      </p:sp>
      <p:sp>
        <p:nvSpPr>
          <p:cNvPr id="4" name="Espaço Reservado para Número de Slide 3"/>
          <p:cNvSpPr>
            <a:spLocks noGrp="1"/>
          </p:cNvSpPr>
          <p:nvPr>
            <p:ph type="sldNum" sz="quarter" idx="10"/>
          </p:nvPr>
        </p:nvSpPr>
        <p:spPr/>
        <p:txBody>
          <a:bodyPr/>
          <a:lstStyle/>
          <a:p>
            <a:fld id="{5D801E81-5CCC-4BA5-A845-0ABCF0711F26}" type="slidenum">
              <a:rPr lang="pt-BR" smtClean="0"/>
              <a:t>4</a:t>
            </a:fld>
            <a:endParaRPr lang="pt-BR"/>
          </a:p>
        </p:txBody>
      </p:sp>
    </p:spTree>
    <p:extLst>
      <p:ext uri="{BB962C8B-B14F-4D97-AF65-F5344CB8AC3E}">
        <p14:creationId xmlns:p14="http://schemas.microsoft.com/office/powerpoint/2010/main" val="417869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latin typeface="Goudy Old Style" panose="02020502050305020303" pitchFamily="18" charset="0"/>
              </a:rPr>
              <a:t>Principais motivos para crises de ansiedade </a:t>
            </a:r>
            <a:r>
              <a:rPr lang="pt-BR" sz="1200" b="0" dirty="0">
                <a:latin typeface="Goudy Old Style" panose="02020502050305020303" pitchFamily="18" charset="0"/>
              </a:rPr>
              <a:t>Eu conversei com alguns amigos e cheguei nessa conclusão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0" dirty="0">
              <a:latin typeface="Goudy Old Style" panose="020205020503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latin typeface="Goudy Old Style" panose="02020502050305020303" pitchFamily="18" charset="0"/>
              </a:rPr>
              <a:t>1° Avião: </a:t>
            </a:r>
            <a:r>
              <a:rPr lang="pt-BR" sz="1200" b="0" dirty="0">
                <a:latin typeface="Goudy Old Style" panose="02020502050305020303" pitchFamily="18" charset="0"/>
              </a:rPr>
              <a:t>A maioria</a:t>
            </a:r>
            <a:r>
              <a:rPr lang="pt-BR" sz="1200" b="0" baseline="0" dirty="0">
                <a:latin typeface="Goudy Old Style" panose="02020502050305020303" pitchFamily="18" charset="0"/>
              </a:rPr>
              <a:t> das pessoas tem medo de andar de avião. Ficam muito ansiosos pensando sempre o pior. </a:t>
            </a:r>
            <a:r>
              <a:rPr lang="pt-BR" sz="1200" b="1" baseline="0" dirty="0">
                <a:latin typeface="Goudy Old Style" panose="02020502050305020303" pitchFamily="18" charset="0"/>
              </a:rPr>
              <a:t>Estar em uma situação que você não tem controle te da medo.</a:t>
            </a:r>
            <a:endParaRPr lang="pt-BR" sz="1200" b="1" dirty="0">
              <a:latin typeface="Goudy Old Style" panose="02020502050305020303" pitchFamily="18" charset="0"/>
            </a:endParaRPr>
          </a:p>
          <a:p>
            <a:endParaRPr lang="pt-BR" dirty="0"/>
          </a:p>
          <a:p>
            <a:r>
              <a:rPr lang="pt-BR" b="1" dirty="0"/>
              <a:t>2° Fazer pedido</a:t>
            </a:r>
            <a:r>
              <a:rPr lang="pt-BR" b="1" baseline="0" dirty="0"/>
              <a:t> de namoro: </a:t>
            </a:r>
            <a:r>
              <a:rPr lang="pt-BR" baseline="0" dirty="0" err="1"/>
              <a:t>Vc</a:t>
            </a:r>
            <a:r>
              <a:rPr lang="pt-BR" baseline="0" dirty="0"/>
              <a:t> já pediu para namorar com alguém? Normalmente </a:t>
            </a:r>
            <a:r>
              <a:rPr lang="pt-BR" baseline="0" dirty="0" err="1"/>
              <a:t>vc</a:t>
            </a:r>
            <a:r>
              <a:rPr lang="pt-BR" baseline="0" dirty="0"/>
              <a:t> ensaia o discurso, prepara o momento; tenta sondar a pessoa para ter uma ideia da resposta e então pede. Mesmo que </a:t>
            </a:r>
            <a:r>
              <a:rPr lang="pt-BR" baseline="0" dirty="0" err="1"/>
              <a:t>vc</a:t>
            </a:r>
            <a:r>
              <a:rPr lang="pt-BR" baseline="0" dirty="0"/>
              <a:t> saiba que a pessoa vai aceitar não tem como não se sentir ansioso. </a:t>
            </a:r>
            <a:r>
              <a:rPr lang="pt-BR" sz="1200" b="1" baseline="0" dirty="0">
                <a:latin typeface="Goudy Old Style" panose="02020502050305020303" pitchFamily="18" charset="0"/>
              </a:rPr>
              <a:t>Estar em uma situação que você não tem controle te da medo.</a:t>
            </a:r>
          </a:p>
          <a:p>
            <a:endParaRPr lang="pt-BR" sz="1200" b="1" baseline="0" dirty="0">
              <a:latin typeface="Goudy Old Style" panose="02020502050305020303" pitchFamily="18" charset="0"/>
            </a:endParaRPr>
          </a:p>
          <a:p>
            <a:r>
              <a:rPr lang="pt-BR" sz="1200" b="1" baseline="0" dirty="0">
                <a:latin typeface="Goudy Old Style" panose="02020502050305020303" pitchFamily="18" charset="0"/>
              </a:rPr>
              <a:t>3° Falar em publico: </a:t>
            </a:r>
            <a:r>
              <a:rPr lang="pt-BR" sz="1200" b="0" baseline="0" dirty="0">
                <a:latin typeface="Goudy Old Style" panose="02020502050305020303" pitchFamily="18" charset="0"/>
              </a:rPr>
              <a:t>Muita gente esse medo de falar em publico e cometer algum erro e virar piada...</a:t>
            </a:r>
            <a:endParaRPr lang="pt-BR" dirty="0"/>
          </a:p>
        </p:txBody>
      </p:sp>
      <p:sp>
        <p:nvSpPr>
          <p:cNvPr id="4" name="Espaço Reservado para Número de Slide 3"/>
          <p:cNvSpPr>
            <a:spLocks noGrp="1"/>
          </p:cNvSpPr>
          <p:nvPr>
            <p:ph type="sldNum" sz="quarter" idx="10"/>
          </p:nvPr>
        </p:nvSpPr>
        <p:spPr/>
        <p:txBody>
          <a:bodyPr/>
          <a:lstStyle/>
          <a:p>
            <a:fld id="{5D801E81-5CCC-4BA5-A845-0ABCF0711F26}" type="slidenum">
              <a:rPr lang="pt-BR" smtClean="0"/>
              <a:t>6</a:t>
            </a:fld>
            <a:endParaRPr lang="pt-BR"/>
          </a:p>
        </p:txBody>
      </p:sp>
    </p:spTree>
    <p:extLst>
      <p:ext uri="{BB962C8B-B14F-4D97-AF65-F5344CB8AC3E}">
        <p14:creationId xmlns:p14="http://schemas.microsoft.com/office/powerpoint/2010/main" val="101178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Contar como venci minha ansiedade.</a:t>
            </a:r>
          </a:p>
          <a:p>
            <a:endParaRPr lang="pt-BR" dirty="0"/>
          </a:p>
          <a:p>
            <a:r>
              <a:rPr lang="pt-BR" dirty="0"/>
              <a:t>A bíblia o melhor remédio para curar a ansiedade e como a</a:t>
            </a:r>
            <a:r>
              <a:rPr lang="pt-BR" baseline="0" dirty="0"/>
              <a:t> maioria se considera ansioso vou dar alguns texto bíblicos que irão te ajudar muito nesse momento de crise. Esse textos são verdadeiros ansiolíticos.</a:t>
            </a:r>
            <a:endParaRPr lang="pt-BR" dirty="0"/>
          </a:p>
        </p:txBody>
      </p:sp>
      <p:sp>
        <p:nvSpPr>
          <p:cNvPr id="4" name="Espaço Reservado para Número de Slide 3"/>
          <p:cNvSpPr>
            <a:spLocks noGrp="1"/>
          </p:cNvSpPr>
          <p:nvPr>
            <p:ph type="sldNum" sz="quarter" idx="10"/>
          </p:nvPr>
        </p:nvSpPr>
        <p:spPr/>
        <p:txBody>
          <a:bodyPr/>
          <a:lstStyle/>
          <a:p>
            <a:fld id="{5D801E81-5CCC-4BA5-A845-0ABCF0711F26}" type="slidenum">
              <a:rPr lang="pt-BR" smtClean="0"/>
              <a:t>7</a:t>
            </a:fld>
            <a:endParaRPr lang="pt-BR"/>
          </a:p>
        </p:txBody>
      </p:sp>
    </p:spTree>
    <p:extLst>
      <p:ext uri="{BB962C8B-B14F-4D97-AF65-F5344CB8AC3E}">
        <p14:creationId xmlns:p14="http://schemas.microsoft.com/office/powerpoint/2010/main" val="2357295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Ler cada passagem e comentar (dependendo</a:t>
            </a:r>
            <a:r>
              <a:rPr lang="pt-BR" baseline="0" dirty="0"/>
              <a:t> do tempo). A ideia é aplicar cada texto ao contexto de um adolescente. Alguns são problemas com os pais; ficar sozinho; dificuldades escolares e etc..</a:t>
            </a:r>
          </a:p>
          <a:p>
            <a:endParaRPr lang="pt-BR" baseline="0" dirty="0"/>
          </a:p>
          <a:p>
            <a:r>
              <a:rPr lang="pt-BR" baseline="0" dirty="0"/>
              <a:t>Você pode distribuir algumas bíblias e distribuir os texto ou coloca-los na apresentação. </a:t>
            </a:r>
          </a:p>
          <a:p>
            <a:endParaRPr lang="pt-BR" baseline="0" dirty="0"/>
          </a:p>
          <a:p>
            <a:r>
              <a:rPr lang="pt-BR" baseline="0" dirty="0"/>
              <a:t>Pode pedir para que os alunos anotem as passagem aqui referidas e responda em forma de texto como essas passagens os ajudam na questão da ansiedade. Atividade</a:t>
            </a:r>
            <a:endParaRPr lang="pt-BR" dirty="0"/>
          </a:p>
        </p:txBody>
      </p:sp>
      <p:sp>
        <p:nvSpPr>
          <p:cNvPr id="4" name="Espaço Reservado para Número de Slide 3"/>
          <p:cNvSpPr>
            <a:spLocks noGrp="1"/>
          </p:cNvSpPr>
          <p:nvPr>
            <p:ph type="sldNum" sz="quarter" idx="10"/>
          </p:nvPr>
        </p:nvSpPr>
        <p:spPr/>
        <p:txBody>
          <a:bodyPr/>
          <a:lstStyle/>
          <a:p>
            <a:fld id="{5D801E81-5CCC-4BA5-A845-0ABCF0711F26}" type="slidenum">
              <a:rPr lang="pt-BR" smtClean="0"/>
              <a:t>8</a:t>
            </a:fld>
            <a:endParaRPr lang="pt-BR"/>
          </a:p>
        </p:txBody>
      </p:sp>
    </p:spTree>
    <p:extLst>
      <p:ext uri="{BB962C8B-B14F-4D97-AF65-F5344CB8AC3E}">
        <p14:creationId xmlns:p14="http://schemas.microsoft.com/office/powerpoint/2010/main" val="3898915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D801E81-5CCC-4BA5-A845-0ABCF0711F26}" type="slidenum">
              <a:rPr lang="pt-BR" smtClean="0"/>
              <a:t>11</a:t>
            </a:fld>
            <a:endParaRPr lang="pt-BR"/>
          </a:p>
        </p:txBody>
      </p:sp>
    </p:spTree>
    <p:extLst>
      <p:ext uri="{BB962C8B-B14F-4D97-AF65-F5344CB8AC3E}">
        <p14:creationId xmlns:p14="http://schemas.microsoft.com/office/powerpoint/2010/main" val="319407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Podemos vencer as crises de ansiedade com duas máximas:</a:t>
            </a:r>
          </a:p>
          <a:p>
            <a:endParaRPr lang="pt-BR" dirty="0"/>
          </a:p>
          <a:p>
            <a:r>
              <a:rPr lang="pt-BR" dirty="0"/>
              <a:t>	1. Reconheça que você não tem o controle de tudo. – Esse reconhecimento irá te trazer paz. Não podemos controlar tudo em nossa vida e de nada vai adiantar ficar</a:t>
            </a:r>
            <a:r>
              <a:rPr lang="pt-BR" baseline="0" dirty="0"/>
              <a:t> tão preocupado com o futuro e esquecer o presente. O que não depender de você Deus cuidará.</a:t>
            </a:r>
          </a:p>
          <a:p>
            <a:r>
              <a:rPr lang="pt-BR" baseline="0" dirty="0"/>
              <a:t>	2. Fazer o seu melhor e confiar na direção de Deus. – Tudo o que você tiver que fazer, faço o melhor (Eclesiastes 9:10). Deus já está te preparando para o futuro então descanse em Deus e receba a sua paz.</a:t>
            </a:r>
          </a:p>
          <a:p>
            <a:endParaRPr lang="pt-BR" baseline="0" dirty="0"/>
          </a:p>
          <a:p>
            <a:r>
              <a:rPr lang="pt-BR" baseline="0" dirty="0"/>
              <a:t>Tem uma musica que eu gosto muito que fala sobre o cuidado de Deus e a paz que só ele pode dar. (Passar </a:t>
            </a:r>
            <a:r>
              <a:rPr lang="pt-BR" baseline="0"/>
              <a:t>o clipe se tiver tempo)</a:t>
            </a:r>
            <a:endParaRPr lang="pt-BR" dirty="0"/>
          </a:p>
        </p:txBody>
      </p:sp>
      <p:sp>
        <p:nvSpPr>
          <p:cNvPr id="4" name="Espaço Reservado para Número de Slide 3"/>
          <p:cNvSpPr>
            <a:spLocks noGrp="1"/>
          </p:cNvSpPr>
          <p:nvPr>
            <p:ph type="sldNum" sz="quarter" idx="10"/>
          </p:nvPr>
        </p:nvSpPr>
        <p:spPr/>
        <p:txBody>
          <a:bodyPr/>
          <a:lstStyle/>
          <a:p>
            <a:fld id="{5D801E81-5CCC-4BA5-A845-0ABCF0711F26}" type="slidenum">
              <a:rPr lang="pt-BR" smtClean="0"/>
              <a:t>13</a:t>
            </a:fld>
            <a:endParaRPr lang="pt-BR"/>
          </a:p>
        </p:txBody>
      </p:sp>
    </p:spTree>
    <p:extLst>
      <p:ext uri="{BB962C8B-B14F-4D97-AF65-F5344CB8AC3E}">
        <p14:creationId xmlns:p14="http://schemas.microsoft.com/office/powerpoint/2010/main" val="405273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C891C82-4AA7-4895-822F-FECE81DFC785}" type="datetimeFigureOut">
              <a:rPr lang="pt-BR" smtClean="0"/>
              <a:t>03/02/2020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150901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C891C82-4AA7-4895-822F-FECE81DFC785}" type="datetimeFigureOut">
              <a:rPr lang="pt-BR" smtClean="0"/>
              <a:t>03/02/2020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20029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C891C82-4AA7-4895-822F-FECE81DFC785}" type="datetimeFigureOut">
              <a:rPr lang="pt-BR" smtClean="0"/>
              <a:t>03/02/2020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412914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C891C82-4AA7-4895-822F-FECE81DFC785}" type="datetimeFigureOut">
              <a:rPr lang="pt-BR" smtClean="0"/>
              <a:t>03/02/2020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346877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7C891C82-4AA7-4895-822F-FECE81DFC785}" type="datetimeFigureOut">
              <a:rPr lang="pt-BR" smtClean="0"/>
              <a:t>03/02/2020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397751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C891C82-4AA7-4895-822F-FECE81DFC785}" type="datetimeFigureOut">
              <a:rPr lang="pt-BR" smtClean="0"/>
              <a:t>03/02/2020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91542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C891C82-4AA7-4895-822F-FECE81DFC785}" type="datetimeFigureOut">
              <a:rPr lang="pt-BR" smtClean="0"/>
              <a:t>03/02/2020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2585954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C891C82-4AA7-4895-822F-FECE81DFC785}" type="datetimeFigureOut">
              <a:rPr lang="pt-BR" smtClean="0"/>
              <a:t>03/02/2020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200167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C891C82-4AA7-4895-822F-FECE81DFC785}" type="datetimeFigureOut">
              <a:rPr lang="pt-BR" smtClean="0"/>
              <a:t>03/02/2020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974608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C891C82-4AA7-4895-822F-FECE81DFC785}" type="datetimeFigureOut">
              <a:rPr lang="pt-BR" smtClean="0"/>
              <a:t>03/02/2020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3363295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C891C82-4AA7-4895-822F-FECE81DFC785}" type="datetimeFigureOut">
              <a:rPr lang="pt-BR" smtClean="0"/>
              <a:t>03/02/2020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9000DD2-87AE-4646-A31A-6CA9D2E0E884}" type="slidenum">
              <a:rPr lang="pt-BR" smtClean="0"/>
              <a:t>‹nº›</a:t>
            </a:fld>
            <a:endParaRPr lang="pt-BR"/>
          </a:p>
        </p:txBody>
      </p:sp>
    </p:spTree>
    <p:extLst>
      <p:ext uri="{BB962C8B-B14F-4D97-AF65-F5344CB8AC3E}">
        <p14:creationId xmlns:p14="http://schemas.microsoft.com/office/powerpoint/2010/main" val="1488364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91C82-4AA7-4895-822F-FECE81DFC785}" type="datetimeFigureOut">
              <a:rPr lang="pt-BR" smtClean="0"/>
              <a:t>03/02/2020</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00DD2-87AE-4646-A31A-6CA9D2E0E884}" type="slidenum">
              <a:rPr lang="pt-BR" smtClean="0"/>
              <a:t>‹nº›</a:t>
            </a:fld>
            <a:endParaRPr lang="pt-BR"/>
          </a:p>
        </p:txBody>
      </p:sp>
    </p:spTree>
    <p:extLst>
      <p:ext uri="{BB962C8B-B14F-4D97-AF65-F5344CB8AC3E}">
        <p14:creationId xmlns:p14="http://schemas.microsoft.com/office/powerpoint/2010/main" val="3146802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a:blip r:embed="rId3"/>
          <a:stretch>
            <a:fillRect/>
          </a:stretch>
        </p:blipFill>
        <p:spPr>
          <a:xfrm>
            <a:off x="379008" y="0"/>
            <a:ext cx="11433984" cy="6864601"/>
          </a:xfrm>
          <a:prstGeom prst="rect">
            <a:avLst/>
          </a:prstGeom>
        </p:spPr>
      </p:pic>
      <p:sp>
        <p:nvSpPr>
          <p:cNvPr id="6" name="Retângulo 5">
            <a:extLst>
              <a:ext uri="{FF2B5EF4-FFF2-40B4-BE49-F238E27FC236}">
                <a16:creationId xmlns:a16="http://schemas.microsoft.com/office/drawing/2014/main" id="{8F5CD0F1-C8CD-437A-A542-1B102B096C52}"/>
              </a:ext>
            </a:extLst>
          </p:cNvPr>
          <p:cNvSpPr/>
          <p:nvPr/>
        </p:nvSpPr>
        <p:spPr>
          <a:xfrm>
            <a:off x="407368" y="4293096"/>
            <a:ext cx="8604448" cy="203132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pt-BR" sz="66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ANSIEDADE</a:t>
            </a:r>
          </a:p>
          <a:p>
            <a:pPr>
              <a:defRPr/>
            </a:pPr>
            <a:r>
              <a:rPr lang="pt-BR" sz="36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Estudantil - APV</a:t>
            </a:r>
          </a:p>
          <a:p>
            <a:pPr>
              <a:defRPr/>
            </a:pPr>
            <a:r>
              <a:rPr lang="pt-BR" sz="24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Pr. Alan</a:t>
            </a:r>
          </a:p>
        </p:txBody>
      </p:sp>
    </p:spTree>
    <p:extLst>
      <p:ext uri="{BB962C8B-B14F-4D97-AF65-F5344CB8AC3E}">
        <p14:creationId xmlns:p14="http://schemas.microsoft.com/office/powerpoint/2010/main" val="171167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descr="Resultado de imagem para bib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23" y="-387927"/>
            <a:ext cx="12881646" cy="7245927"/>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095AAF72-FE26-4773-88DB-1DFFDA1BF620}"/>
              </a:ext>
            </a:extLst>
          </p:cNvPr>
          <p:cNvSpPr/>
          <p:nvPr/>
        </p:nvSpPr>
        <p:spPr>
          <a:xfrm>
            <a:off x="628785" y="129988"/>
            <a:ext cx="10371749" cy="4524315"/>
          </a:xfrm>
          <a:prstGeom prst="rect">
            <a:avLst/>
          </a:prstGeom>
          <a:noFill/>
        </p:spPr>
        <p:txBody>
          <a:bodyPr wrap="none">
            <a:spAutoFit/>
          </a:bodyPr>
          <a:lstStyle/>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“Não fui Eu que lhe ordenei? Seja</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Forte e corajoso. Não se apavore,</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Nem desanime, pois o SENHOR, o seu</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Deus, estará com você por onde você</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andar.”</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                                                    Josué 1:9</a:t>
            </a:r>
          </a:p>
        </p:txBody>
      </p:sp>
    </p:spTree>
    <p:extLst>
      <p:ext uri="{BB962C8B-B14F-4D97-AF65-F5344CB8AC3E}">
        <p14:creationId xmlns:p14="http://schemas.microsoft.com/office/powerpoint/2010/main" val="186135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descr="Resultado de imagem para bib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23" y="-387927"/>
            <a:ext cx="12881646" cy="7245927"/>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915EF442-73CF-492E-98F2-7C4C1BB07C67}"/>
              </a:ext>
            </a:extLst>
          </p:cNvPr>
          <p:cNvSpPr/>
          <p:nvPr/>
        </p:nvSpPr>
        <p:spPr>
          <a:xfrm>
            <a:off x="1607222" y="681037"/>
            <a:ext cx="9746578" cy="3046988"/>
          </a:xfrm>
          <a:prstGeom prst="rect">
            <a:avLst/>
          </a:prstGeom>
          <a:noFill/>
        </p:spPr>
        <p:txBody>
          <a:bodyPr wrap="none">
            <a:spAutoFit/>
          </a:bodyPr>
          <a:lstStyle/>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“Quando a ansiedade já me</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Dominava no intimo, o Teu consolo</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Trouxe alívio à minha alma.”</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Salmo 94:14</a:t>
            </a:r>
          </a:p>
        </p:txBody>
      </p:sp>
    </p:spTree>
    <p:extLst>
      <p:ext uri="{BB962C8B-B14F-4D97-AF65-F5344CB8AC3E}">
        <p14:creationId xmlns:p14="http://schemas.microsoft.com/office/powerpoint/2010/main" val="3132770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descr="Resultado de imagem para bib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23" y="-387927"/>
            <a:ext cx="12881646" cy="7245927"/>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EC2C18C7-D782-4F28-8622-B21003CFC177}"/>
              </a:ext>
            </a:extLst>
          </p:cNvPr>
          <p:cNvSpPr/>
          <p:nvPr/>
        </p:nvSpPr>
        <p:spPr>
          <a:xfrm>
            <a:off x="1015123" y="1027906"/>
            <a:ext cx="10161756" cy="3785652"/>
          </a:xfrm>
          <a:prstGeom prst="rect">
            <a:avLst/>
          </a:prstGeom>
          <a:noFill/>
        </p:spPr>
        <p:txBody>
          <a:bodyPr wrap="none">
            <a:spAutoFit/>
          </a:bodyPr>
          <a:lstStyle/>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“Lancem sobre Ele (Deus) toda a </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Sua ansiedade, porque Ele</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Tem cuidado de você.”</a:t>
            </a:r>
          </a:p>
          <a:p>
            <a:pPr algn="ctr" fontAlgn="base">
              <a:spcBef>
                <a:spcPct val="0"/>
              </a:spcBef>
              <a:spcAft>
                <a:spcPct val="0"/>
              </a:spcAft>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                                              1 Pedro 5:7</a:t>
            </a:r>
          </a:p>
        </p:txBody>
      </p:sp>
    </p:spTree>
    <p:extLst>
      <p:ext uri="{BB962C8B-B14F-4D97-AF65-F5344CB8AC3E}">
        <p14:creationId xmlns:p14="http://schemas.microsoft.com/office/powerpoint/2010/main" val="228166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a:blip r:embed="rId3"/>
          <a:stretch>
            <a:fillRect/>
          </a:stretch>
        </p:blipFill>
        <p:spPr>
          <a:xfrm>
            <a:off x="509016" y="-1"/>
            <a:ext cx="11173968" cy="6844055"/>
          </a:xfrm>
          <a:prstGeom prst="rect">
            <a:avLst/>
          </a:prstGeom>
        </p:spPr>
      </p:pic>
      <p:sp>
        <p:nvSpPr>
          <p:cNvPr id="9" name="Retângulo 8">
            <a:extLst>
              <a:ext uri="{FF2B5EF4-FFF2-40B4-BE49-F238E27FC236}">
                <a16:creationId xmlns:a16="http://schemas.microsoft.com/office/drawing/2014/main" id="{33F5BD3C-F930-40DB-9998-7328E7774C50}"/>
              </a:ext>
            </a:extLst>
          </p:cNvPr>
          <p:cNvSpPr/>
          <p:nvPr/>
        </p:nvSpPr>
        <p:spPr>
          <a:xfrm>
            <a:off x="652048" y="1027906"/>
            <a:ext cx="10887916" cy="4893647"/>
          </a:xfrm>
          <a:prstGeom prst="rect">
            <a:avLst/>
          </a:prstGeom>
          <a:noFill/>
        </p:spPr>
        <p:txBody>
          <a:bodyPr wrap="none">
            <a:spAutoFit/>
          </a:bodyPr>
          <a:lstStyle/>
          <a:p>
            <a:pPr algn="ctr" fontAlgn="base">
              <a:spcBef>
                <a:spcPct val="0"/>
              </a:spcBef>
              <a:spcAft>
                <a:spcPct val="0"/>
              </a:spcAft>
              <a:defRPr/>
            </a:pPr>
            <a:r>
              <a:rPr lang="pt-BR" sz="60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COMO VENCER A ANSIEDADE:</a:t>
            </a:r>
          </a:p>
          <a:p>
            <a:pPr algn="ctr" fontAlgn="base">
              <a:spcBef>
                <a:spcPct val="0"/>
              </a:spcBef>
              <a:spcAft>
                <a:spcPct val="0"/>
              </a:spcAft>
              <a:defRPr/>
            </a:pPr>
            <a:endParaRPr lang="pt-BR" sz="60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marL="914400" indent="-914400" fontAlgn="base">
              <a:spcBef>
                <a:spcPct val="0"/>
              </a:spcBef>
              <a:spcAft>
                <a:spcPct val="0"/>
              </a:spcAft>
              <a:buAutoNum type="arabicPeriod"/>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Aceite a sua realidade</a:t>
            </a:r>
          </a:p>
          <a:p>
            <a:pPr marL="914400" indent="-914400" fontAlgn="base">
              <a:spcBef>
                <a:spcPct val="0"/>
              </a:spcBef>
              <a:spcAft>
                <a:spcPct val="0"/>
              </a:spcAft>
              <a:buAutoNum type="arabicPeriod"/>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Levanta e aceite a vontade de Deus</a:t>
            </a:r>
          </a:p>
          <a:p>
            <a:pPr marL="914400" indent="-914400" fontAlgn="base">
              <a:spcBef>
                <a:spcPct val="0"/>
              </a:spcBef>
              <a:spcAft>
                <a:spcPct val="0"/>
              </a:spcAft>
              <a:buAutoNum type="arabicPeriod"/>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Faça o seu melhor</a:t>
            </a:r>
          </a:p>
          <a:p>
            <a:pPr marL="914400" indent="-914400" fontAlgn="base">
              <a:spcBef>
                <a:spcPct val="0"/>
              </a:spcBef>
              <a:spcAft>
                <a:spcPct val="0"/>
              </a:spcAft>
              <a:buAutoNum type="arabicPeriod"/>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Se tudo falhar, confie em Deus</a:t>
            </a:r>
          </a:p>
        </p:txBody>
      </p:sp>
    </p:spTree>
    <p:extLst>
      <p:ext uri="{BB962C8B-B14F-4D97-AF65-F5344CB8AC3E}">
        <p14:creationId xmlns:p14="http://schemas.microsoft.com/office/powerpoint/2010/main" val="2574491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z Jovem - Tenho Paz (Letra e Vocal)">
            <a:hlinkClick r:id="" action="ppaction://media"/>
          </p:cNvPr>
          <p:cNvPicPr>
            <a:picLocks noChangeAspect="1"/>
          </p:cNvPicPr>
          <p:nvPr>
            <a:videoFile r:link="rId1"/>
            <p:extLst>
              <p:ext uri="{DAA4B4D4-6D71-4841-9C94-3DE7FCFB9230}">
                <p14:media xmlns:p14="http://schemas.microsoft.com/office/powerpoint/2010/main" r:embed="rId2">
                  <p14:trim st="4540"/>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004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ANSIEDADE E SÍNDROME DO PÂNICO">
            <a:hlinkClick r:id="" action="ppaction://media"/>
          </p:cNvPr>
          <p:cNvPicPr>
            <a:picLocks noGrp="1" noChangeAspect="1"/>
          </p:cNvPicPr>
          <p:nvPr>
            <p:ph idx="1"/>
            <a:videoFile r:link="rId1"/>
            <p:extLst>
              <p:ext uri="{DAA4B4D4-6D71-4841-9C94-3DE7FCFB9230}">
                <p14:media xmlns:p14="http://schemas.microsoft.com/office/powerpoint/2010/main" r:embed="rId2">
                  <p14:trim end="16670.7333"/>
                </p14:media>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18500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l="12289" t="9012" r="16218" b="11721"/>
          <a:stretch/>
        </p:blipFill>
        <p:spPr>
          <a:xfrm>
            <a:off x="7550727" y="748145"/>
            <a:ext cx="4433454" cy="5361710"/>
          </a:xfrm>
          <a:prstGeom prst="rect">
            <a:avLst/>
          </a:prstGeom>
        </p:spPr>
      </p:pic>
      <p:sp>
        <p:nvSpPr>
          <p:cNvPr id="5" name="Retângulo 4">
            <a:extLst>
              <a:ext uri="{FF2B5EF4-FFF2-40B4-BE49-F238E27FC236}">
                <a16:creationId xmlns:a16="http://schemas.microsoft.com/office/drawing/2014/main" id="{31DAE3B8-A422-44EC-B5B1-A752CF650BCD}"/>
              </a:ext>
            </a:extLst>
          </p:cNvPr>
          <p:cNvSpPr/>
          <p:nvPr/>
        </p:nvSpPr>
        <p:spPr>
          <a:xfrm>
            <a:off x="301627" y="2064296"/>
            <a:ext cx="7249100" cy="1754326"/>
          </a:xfrm>
          <a:prstGeom prst="rect">
            <a:avLst/>
          </a:prstGeom>
          <a:noFill/>
        </p:spPr>
        <p:txBody>
          <a:bodyPr wrap="none">
            <a:spAutoFit/>
          </a:bodyPr>
          <a:lstStyle/>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Você se considera uma </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pessoa ansiosa?</a:t>
            </a:r>
          </a:p>
        </p:txBody>
      </p:sp>
    </p:spTree>
    <p:extLst>
      <p:ext uri="{BB962C8B-B14F-4D97-AF65-F5344CB8AC3E}">
        <p14:creationId xmlns:p14="http://schemas.microsoft.com/office/powerpoint/2010/main" val="1885280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l="27280" t="16202" r="30091" b="8041"/>
          <a:stretch/>
        </p:blipFill>
        <p:spPr>
          <a:xfrm>
            <a:off x="208392" y="551991"/>
            <a:ext cx="3490771" cy="5754019"/>
          </a:xfrm>
          <a:prstGeom prst="rect">
            <a:avLst/>
          </a:prstGeom>
        </p:spPr>
      </p:pic>
      <p:sp>
        <p:nvSpPr>
          <p:cNvPr id="6" name="Retângulo 5">
            <a:extLst>
              <a:ext uri="{FF2B5EF4-FFF2-40B4-BE49-F238E27FC236}">
                <a16:creationId xmlns:a16="http://schemas.microsoft.com/office/drawing/2014/main" id="{C0F163A4-E945-4FCD-92B2-744993D9006D}"/>
              </a:ext>
            </a:extLst>
          </p:cNvPr>
          <p:cNvSpPr/>
          <p:nvPr/>
        </p:nvSpPr>
        <p:spPr>
          <a:xfrm>
            <a:off x="4485417" y="1893534"/>
            <a:ext cx="7075976" cy="2585323"/>
          </a:xfrm>
          <a:prstGeom prst="rect">
            <a:avLst/>
          </a:prstGeom>
          <a:noFill/>
        </p:spPr>
        <p:txBody>
          <a:bodyPr wrap="none">
            <a:spAutoFit/>
          </a:bodyPr>
          <a:lstStyle/>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Quais são as situações </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que te causam mais </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ansiedade?</a:t>
            </a:r>
          </a:p>
        </p:txBody>
      </p:sp>
    </p:spTree>
    <p:extLst>
      <p:ext uri="{BB962C8B-B14F-4D97-AF65-F5344CB8AC3E}">
        <p14:creationId xmlns:p14="http://schemas.microsoft.com/office/powerpoint/2010/main" val="2108875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731925" y="-14721"/>
            <a:ext cx="10728150" cy="6872721"/>
          </a:xfrm>
          <a:prstGeom prst="rect">
            <a:avLst/>
          </a:prstGeom>
        </p:spPr>
      </p:pic>
    </p:spTree>
    <p:extLst>
      <p:ext uri="{BB962C8B-B14F-4D97-AF65-F5344CB8AC3E}">
        <p14:creationId xmlns:p14="http://schemas.microsoft.com/office/powerpoint/2010/main" val="196946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avi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5" y="2334307"/>
            <a:ext cx="5015913" cy="242268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rotWithShape="1">
          <a:blip r:embed="rId4"/>
          <a:srcRect l="31673" t="10202" b="5186"/>
          <a:stretch/>
        </p:blipFill>
        <p:spPr>
          <a:xfrm>
            <a:off x="6897251" y="2175162"/>
            <a:ext cx="4881130" cy="4031673"/>
          </a:xfrm>
          <a:prstGeom prst="rect">
            <a:avLst/>
          </a:prstGeom>
        </p:spPr>
      </p:pic>
      <p:pic>
        <p:nvPicPr>
          <p:cNvPr id="3" name="Imagem 2"/>
          <p:cNvPicPr>
            <a:picLocks noChangeAspect="1"/>
          </p:cNvPicPr>
          <p:nvPr/>
        </p:nvPicPr>
        <p:blipFill>
          <a:blip r:embed="rId5"/>
          <a:stretch>
            <a:fillRect/>
          </a:stretch>
        </p:blipFill>
        <p:spPr>
          <a:xfrm>
            <a:off x="2278493" y="2245178"/>
            <a:ext cx="7635015" cy="4612822"/>
          </a:xfrm>
          <a:prstGeom prst="rect">
            <a:avLst/>
          </a:prstGeom>
        </p:spPr>
      </p:pic>
      <p:sp>
        <p:nvSpPr>
          <p:cNvPr id="6" name="Retângulo 5">
            <a:extLst>
              <a:ext uri="{FF2B5EF4-FFF2-40B4-BE49-F238E27FC236}">
                <a16:creationId xmlns:a16="http://schemas.microsoft.com/office/drawing/2014/main" id="{3F7DFEEB-D81B-4636-9D13-2EF658ABF7F2}"/>
              </a:ext>
            </a:extLst>
          </p:cNvPr>
          <p:cNvSpPr/>
          <p:nvPr/>
        </p:nvSpPr>
        <p:spPr>
          <a:xfrm>
            <a:off x="1737655" y="376272"/>
            <a:ext cx="9230412" cy="1754326"/>
          </a:xfrm>
          <a:prstGeom prst="rect">
            <a:avLst/>
          </a:prstGeom>
          <a:noFill/>
        </p:spPr>
        <p:txBody>
          <a:bodyPr wrap="none">
            <a:spAutoFit/>
          </a:bodyPr>
          <a:lstStyle/>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Principais motivos para crises</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De ansiedade</a:t>
            </a:r>
          </a:p>
        </p:txBody>
      </p:sp>
    </p:spTree>
    <p:extLst>
      <p:ext uri="{BB962C8B-B14F-4D97-AF65-F5344CB8AC3E}">
        <p14:creationId xmlns:p14="http://schemas.microsoft.com/office/powerpoint/2010/main" val="331037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a:blip r:embed="rId3"/>
          <a:stretch>
            <a:fillRect/>
          </a:stretch>
        </p:blipFill>
        <p:spPr>
          <a:xfrm>
            <a:off x="0" y="-1270000"/>
            <a:ext cx="12192000" cy="8128000"/>
          </a:xfrm>
          <a:prstGeom prst="rect">
            <a:avLst/>
          </a:prstGeom>
        </p:spPr>
      </p:pic>
      <p:sp>
        <p:nvSpPr>
          <p:cNvPr id="7" name="Retângulo 6">
            <a:extLst>
              <a:ext uri="{FF2B5EF4-FFF2-40B4-BE49-F238E27FC236}">
                <a16:creationId xmlns:a16="http://schemas.microsoft.com/office/drawing/2014/main" id="{9EDB2000-2BD9-4DB0-99A1-A730EDD093EC}"/>
              </a:ext>
            </a:extLst>
          </p:cNvPr>
          <p:cNvSpPr/>
          <p:nvPr/>
        </p:nvSpPr>
        <p:spPr>
          <a:xfrm>
            <a:off x="1055197" y="4807496"/>
            <a:ext cx="10081606" cy="1107996"/>
          </a:xfrm>
          <a:prstGeom prst="rect">
            <a:avLst/>
          </a:prstGeom>
          <a:noFill/>
        </p:spPr>
        <p:txBody>
          <a:bodyPr wrap="none">
            <a:spAutoFit/>
          </a:bodyPr>
          <a:lstStyle/>
          <a:p>
            <a:pPr algn="ctr" fontAlgn="base">
              <a:spcBef>
                <a:spcPct val="0"/>
              </a:spcBef>
              <a:spcAft>
                <a:spcPct val="0"/>
              </a:spcAft>
              <a:defRPr/>
            </a:pPr>
            <a:r>
              <a:rPr lang="pt-BR" sz="66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Você tem medo do futuro?</a:t>
            </a:r>
          </a:p>
        </p:txBody>
      </p:sp>
    </p:spTree>
    <p:extLst>
      <p:ext uri="{BB962C8B-B14F-4D97-AF65-F5344CB8AC3E}">
        <p14:creationId xmlns:p14="http://schemas.microsoft.com/office/powerpoint/2010/main" val="1099060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descr="Resultado de imagem para bib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23" y="-387927"/>
            <a:ext cx="12881646" cy="7245927"/>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1A377AAE-B2CB-4B01-82BC-C84E40D72A62}"/>
              </a:ext>
            </a:extLst>
          </p:cNvPr>
          <p:cNvSpPr/>
          <p:nvPr/>
        </p:nvSpPr>
        <p:spPr>
          <a:xfrm>
            <a:off x="5144169" y="0"/>
            <a:ext cx="7984166" cy="6740307"/>
          </a:xfrm>
          <a:prstGeom prst="rect">
            <a:avLst/>
          </a:prstGeom>
          <a:noFill/>
        </p:spPr>
        <p:txBody>
          <a:bodyPr wrap="square">
            <a:spAutoFit/>
          </a:bodyPr>
          <a:lstStyle/>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Deuteronômio 31:8</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Josué 1:9</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Salmo 94:19</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Isaías 41:10</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Filipenses 4:6</a:t>
            </a:r>
          </a:p>
          <a:p>
            <a:pPr algn="ctr" fontAlgn="base">
              <a:spcBef>
                <a:spcPct val="0"/>
              </a:spcBef>
              <a:spcAft>
                <a:spcPct val="0"/>
              </a:spcAft>
              <a:defRPr/>
            </a:pPr>
            <a:r>
              <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Mateus 6:25, 26</a:t>
            </a:r>
          </a:p>
          <a:p>
            <a:pPr algn="ctr" fontAlgn="base">
              <a:spcBef>
                <a:spcPct val="0"/>
              </a:spcBef>
              <a:spcAft>
                <a:spcPct val="0"/>
              </a:spcAft>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fontAlgn="base">
              <a:spcBef>
                <a:spcPct val="0"/>
              </a:spcBef>
              <a:spcAft>
                <a:spcPct val="0"/>
              </a:spcAft>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1087513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descr="Resultado de imagem para bib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23" y="-387927"/>
            <a:ext cx="12881646" cy="7245927"/>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FA7516BE-1F46-4659-9E2A-2F55D93EF523}"/>
              </a:ext>
            </a:extLst>
          </p:cNvPr>
          <p:cNvSpPr/>
          <p:nvPr/>
        </p:nvSpPr>
        <p:spPr>
          <a:xfrm>
            <a:off x="533419" y="146506"/>
            <a:ext cx="11125161" cy="3785652"/>
          </a:xfrm>
          <a:prstGeom prst="rect">
            <a:avLst/>
          </a:prstGeom>
          <a:noFill/>
        </p:spPr>
        <p:txBody>
          <a:bodyPr wrap="none">
            <a:spAutoFit/>
          </a:bodyPr>
          <a:lstStyle/>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“O próprio SENHOR irá à sua frente e </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estará com você; Ele nunca o deixará, </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Nunca o abandonará. Não tenha medo!</a:t>
            </a:r>
          </a:p>
          <a:p>
            <a:pPr algn="ctr" fontAlgn="base">
              <a:spcBef>
                <a:spcPct val="0"/>
              </a:spcBef>
              <a:spcAft>
                <a:spcPct val="0"/>
              </a:spcAft>
              <a:defRPr/>
            </a:pP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Não desanime!”</a:t>
            </a:r>
          </a:p>
          <a:p>
            <a:pPr algn="ctr" fontAlgn="base">
              <a:spcBef>
                <a:spcPct val="0"/>
              </a:spcBef>
              <a:spcAft>
                <a:spcPct val="0"/>
              </a:spcAft>
              <a:defRPr/>
            </a:pPr>
            <a:r>
              <a:rPr lang="pt-BR" sz="4800" b="1" dirty="0" err="1">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Dt</a:t>
            </a:r>
            <a:r>
              <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 31:8</a:t>
            </a:r>
          </a:p>
        </p:txBody>
      </p:sp>
    </p:spTree>
    <p:extLst>
      <p:ext uri="{BB962C8B-B14F-4D97-AF65-F5344CB8AC3E}">
        <p14:creationId xmlns:p14="http://schemas.microsoft.com/office/powerpoint/2010/main" val="4287674852"/>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824</Words>
  <Application>Microsoft Office PowerPoint</Application>
  <PresentationFormat>Widescreen</PresentationFormat>
  <Paragraphs>91</Paragraphs>
  <Slides>14</Slides>
  <Notes>10</Notes>
  <HiddenSlides>5</HiddenSlides>
  <MMClips>2</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14</vt:i4>
      </vt:variant>
    </vt:vector>
  </HeadingPairs>
  <TitlesOfParts>
    <vt:vector size="21" baseType="lpstr">
      <vt:lpstr>Arial</vt:lpstr>
      <vt:lpstr>Berlin Sans FB</vt:lpstr>
      <vt:lpstr>Berlin Sans FB Demi</vt:lpstr>
      <vt:lpstr>Calibri</vt:lpstr>
      <vt:lpstr>Calibri Light</vt:lpstr>
      <vt:lpstr>Goudy Old Style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APV - Rafael de Andrade Affonso</dc:creator>
  <cp:lastModifiedBy>APV - Alan Andrade da Silva</cp:lastModifiedBy>
  <cp:revision>31</cp:revision>
  <dcterms:created xsi:type="dcterms:W3CDTF">2018-12-03T13:48:07Z</dcterms:created>
  <dcterms:modified xsi:type="dcterms:W3CDTF">2020-02-03T19:04:51Z</dcterms:modified>
</cp:coreProperties>
</file>