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90" r:id="rId2"/>
    <p:sldId id="291" r:id="rId3"/>
    <p:sldId id="292" r:id="rId4"/>
    <p:sldId id="293" r:id="rId5"/>
    <p:sldId id="302" r:id="rId6"/>
    <p:sldId id="303" r:id="rId7"/>
    <p:sldId id="304" r:id="rId8"/>
    <p:sldId id="305" r:id="rId9"/>
    <p:sldId id="306" r:id="rId10"/>
    <p:sldId id="307" r:id="rId11"/>
    <p:sldId id="308" r:id="rId12"/>
    <p:sldId id="309" r:id="rId13"/>
    <p:sldId id="311" r:id="rId14"/>
    <p:sldId id="313" r:id="rId15"/>
    <p:sldId id="265" r:id="rId16"/>
    <p:sldId id="264" r:id="rId17"/>
    <p:sldId id="316" r:id="rId18"/>
    <p:sldId id="259" r:id="rId19"/>
    <p:sldId id="276" r:id="rId20"/>
    <p:sldId id="273" r:id="rId21"/>
    <p:sldId id="266" r:id="rId22"/>
    <p:sldId id="280" r:id="rId23"/>
    <p:sldId id="274" r:id="rId24"/>
    <p:sldId id="272" r:id="rId25"/>
    <p:sldId id="269" r:id="rId26"/>
    <p:sldId id="279" r:id="rId2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181214"/>
    <a:srgbClr val="64676C"/>
    <a:srgbClr val="F6F6F6"/>
    <a:srgbClr val="FCD0F4"/>
    <a:srgbClr val="F12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6252" autoAdjust="0"/>
  </p:normalViewPr>
  <p:slideViewPr>
    <p:cSldViewPr snapToGrid="0">
      <p:cViewPr varScale="1">
        <p:scale>
          <a:sx n="83" d="100"/>
          <a:sy n="83" d="100"/>
        </p:scale>
        <p:origin x="77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E1B5F-D4BB-4EF1-8720-117A3E343C4A}" type="datetimeFigureOut">
              <a:rPr lang="pt-BR" smtClean="0"/>
              <a:t>30/09/2019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904738-66E2-49FC-A62F-2B748DC85BE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3456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Eu me amo!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8661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</a:t>
            </a:r>
            <a:r>
              <a:rPr lang="pt-BR" i="1" dirty="0"/>
              <a:t>autoimagem</a:t>
            </a:r>
            <a:r>
              <a:rPr lang="pt-BR" dirty="0"/>
              <a:t> e o </a:t>
            </a:r>
            <a:r>
              <a:rPr lang="pt-BR" i="1" dirty="0"/>
              <a:t>autoconceito</a:t>
            </a:r>
            <a:r>
              <a:rPr lang="pt-BR" dirty="0"/>
              <a:t> se referem à ideia que fazemos de nós mesmos. Inclui</a:t>
            </a:r>
            <a:r>
              <a:rPr lang="pt-BR" baseline="0" dirty="0"/>
              <a:t> pensamentos, atitudes e sentimentos que temos de nós mesmos. </a:t>
            </a:r>
            <a:r>
              <a:rPr lang="pt-BR" dirty="0"/>
              <a:t>A sua autoimagem</a:t>
            </a:r>
            <a:r>
              <a:rPr lang="pt-BR" baseline="0" dirty="0"/>
              <a:t> tem que despertar aquilo que de melhor você é. Esta é uma autoimagem positiva e deve ser incentivada. </a:t>
            </a:r>
            <a:r>
              <a:rPr lang="pt-BR" b="1" baseline="0" dirty="0" err="1"/>
              <a:t>Vc</a:t>
            </a:r>
            <a:r>
              <a:rPr lang="pt-BR" b="1" baseline="0" dirty="0"/>
              <a:t> é um gato mas pode ter a coragem de um leão.</a:t>
            </a:r>
          </a:p>
          <a:p>
            <a:r>
              <a:rPr lang="pt-BR" b="1" baseline="0" dirty="0"/>
              <a:t>Quem eu sou</a:t>
            </a:r>
          </a:p>
          <a:p>
            <a:r>
              <a:rPr lang="pt-BR" b="1" baseline="0" dirty="0"/>
              <a:t>Qual o meu valor</a:t>
            </a:r>
          </a:p>
          <a:p>
            <a:r>
              <a:rPr lang="pt-BR" b="1" baseline="0" dirty="0"/>
              <a:t>Então, eu posso!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0280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Algumas dicas para</a:t>
            </a:r>
            <a:r>
              <a:rPr lang="pt-BR" baseline="0" dirty="0"/>
              <a:t> que ocorra uma mudança na sua autoestima e autoimagem.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48798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Somente você pode escolher se será uma pessoa</a:t>
            </a:r>
            <a:r>
              <a:rPr lang="pt-BR" baseline="0" dirty="0"/>
              <a:t> com uma autoestima e autoimagem positiva ou negativa.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60784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Comercial da Dove sobre a autoestima que as mulheres tem sobre</a:t>
            </a:r>
            <a:r>
              <a:rPr lang="pt-BR" baseline="0" dirty="0"/>
              <a:t> se acharem bonitas ou comuns.</a:t>
            </a:r>
          </a:p>
          <a:p>
            <a:r>
              <a:rPr lang="pt-BR" dirty="0"/>
              <a:t>https://www.youtube.com/watch?v=7DdM-4siaQw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0347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Pare</a:t>
            </a:r>
            <a:r>
              <a:rPr lang="pt-BR" baseline="0" dirty="0"/>
              <a:t> de ver no espelho somente uma pessoa fracassada.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3158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Pare de se auto acusar.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52012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Alimente</a:t>
            </a:r>
            <a:r>
              <a:rPr lang="pt-BR" baseline="0" dirty="0"/>
              <a:t> atitudes positivas.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9714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Você não é somente</a:t>
            </a:r>
            <a:r>
              <a:rPr lang="pt-BR" baseline="0" dirty="0"/>
              <a:t> mais um na multidão.</a:t>
            </a:r>
          </a:p>
          <a:p>
            <a:r>
              <a:rPr lang="pt-BR" baseline="0" dirty="0"/>
              <a:t>Você é um indivíduo, por isso não se compare com os outros.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168438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sz="1200" b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“Vejam como é grande o amor que o Pai nos concedeu: que fôssemos chamados filhos de Deus, o que de fato somos!”</a:t>
            </a:r>
          </a:p>
          <a:p>
            <a:pPr algn="l"/>
            <a:r>
              <a:rPr lang="pt-BR" sz="1100" b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/>
              </a:rPr>
              <a:t>1 João 3:1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32814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Deixa eu te perguntar: Você se ama? Por que</a:t>
            </a:r>
            <a:r>
              <a:rPr lang="pt-BR" baseline="0" dirty="0"/>
              <a:t> eu pergunto?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3320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07969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43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autoestima é o</a:t>
            </a:r>
            <a:r>
              <a:rPr lang="pt-BR" baseline="0" dirty="0"/>
              <a:t> quanto você se valoriza. Se ela está baixa, possivelmente, você se valoriza pouco. Não se cuida.</a:t>
            </a:r>
          </a:p>
          <a:p>
            <a:r>
              <a:rPr lang="pt-BR" dirty="0"/>
              <a:t>A IDEIA NÃO É DIAGNOSTICAR NINGUÉM AQUI, POIS</a:t>
            </a:r>
            <a:r>
              <a:rPr lang="pt-BR" baseline="0" dirty="0"/>
              <a:t> NÃO SOU PSICÓLOGO, MAS FAZÊ-LOS PENSAREM A RESPEITO.</a:t>
            </a:r>
          </a:p>
          <a:p>
            <a:r>
              <a:rPr lang="pt-BR" baseline="0" dirty="0"/>
              <a:t>Possivelmente, se sua autoestima está baixa, você também não se cuida, pois se valoriza pouco.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84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O sentimento que eu tenho por mim,</a:t>
            </a:r>
            <a:r>
              <a:rPr lang="pt-BR" baseline="0" dirty="0"/>
              <a:t> vai afetar a forma que eu me vejo. E a forma que eu me vejo, afetará o sentimento que tenho por mim. </a:t>
            </a:r>
          </a:p>
          <a:p>
            <a:r>
              <a:rPr lang="pt-BR" baseline="0" dirty="0"/>
              <a:t>EU TENHO DÓ DE MIM, LOGO EU SOU UM COITADO. EU ME VEJO COMO UM COITADO, LOGO EU NÃO GOSTO DE MIM, POIS NÃO QUERIA SER UM COITADO.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2583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 certeza, haverão pessoas</a:t>
            </a:r>
            <a:r>
              <a:rPr lang="pt-BR" baseline="0" dirty="0"/>
              <a:t> que dirão </a:t>
            </a:r>
            <a:r>
              <a:rPr lang="pt-BR" dirty="0"/>
              <a:t>“</a:t>
            </a:r>
            <a:r>
              <a:rPr lang="pt-BR" baseline="0" dirty="0"/>
              <a:t>que você não é bom o bastante”.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8071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E você passa a acreditar</a:t>
            </a:r>
            <a:r>
              <a:rPr lang="pt-BR" baseline="0" dirty="0"/>
              <a:t> nisso.</a:t>
            </a:r>
            <a:endParaRPr lang="pt-BR" dirty="0"/>
          </a:p>
          <a:p>
            <a:r>
              <a:rPr lang="pt-BR" dirty="0"/>
              <a:t>Precisamos adquirir uma maturidade tal,</a:t>
            </a:r>
            <a:r>
              <a:rPr lang="pt-BR" baseline="0" dirty="0"/>
              <a:t> para não permitirmos que ninguém tire o nosso valor.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9421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Vídeo</a:t>
            </a:r>
          </a:p>
          <a:p>
            <a:r>
              <a:rPr lang="pt-BR" dirty="0"/>
              <a:t>https://www.youtube.com/watch?v=eJ6e-EoD0ns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904738-66E2-49FC-A62F-2B748DC85BEF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494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6360-51D8-4F7D-A024-89D7D26A9F22}" type="datetimeFigureOut">
              <a:rPr lang="pt-BR" smtClean="0"/>
              <a:t>30/09/2019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5156301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6360-51D8-4F7D-A024-89D7D26A9F22}" type="datetimeFigureOut">
              <a:rPr lang="pt-BR" smtClean="0"/>
              <a:t>30/09/2019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341498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6360-51D8-4F7D-A024-89D7D26A9F22}" type="datetimeFigureOut">
              <a:rPr lang="pt-BR" smtClean="0"/>
              <a:t>30/09/2019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42600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6360-51D8-4F7D-A024-89D7D26A9F22}" type="datetimeFigureOut">
              <a:rPr lang="pt-BR" smtClean="0"/>
              <a:t>30/09/2019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5339528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6360-51D8-4F7D-A024-89D7D26A9F22}" type="datetimeFigureOut">
              <a:rPr lang="pt-BR" smtClean="0"/>
              <a:t>30/09/2019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066592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6360-51D8-4F7D-A024-89D7D26A9F22}" type="datetimeFigureOut">
              <a:rPr lang="pt-BR" smtClean="0"/>
              <a:t>30/09/2019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371456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6360-51D8-4F7D-A024-89D7D26A9F22}" type="datetimeFigureOut">
              <a:rPr lang="pt-BR" smtClean="0"/>
              <a:t>30/09/2019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6419407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6360-51D8-4F7D-A024-89D7D26A9F22}" type="datetimeFigureOut">
              <a:rPr lang="pt-BR" smtClean="0"/>
              <a:t>30/09/2019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131888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6360-51D8-4F7D-A024-89D7D26A9F22}" type="datetimeFigureOut">
              <a:rPr lang="pt-BR" smtClean="0"/>
              <a:t>30/09/2019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250573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6360-51D8-4F7D-A024-89D7D26A9F22}" type="datetimeFigureOut">
              <a:rPr lang="pt-BR" smtClean="0"/>
              <a:t>30/09/2019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603261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E6360-51D8-4F7D-A024-89D7D26A9F22}" type="datetimeFigureOut">
              <a:rPr lang="pt-BR" smtClean="0"/>
              <a:t>30/09/2019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494121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E6360-51D8-4F7D-A024-89D7D26A9F22}" type="datetimeFigureOut">
              <a:rPr lang="pt-BR" smtClean="0"/>
              <a:t>30/09/2019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19FE6C-D1A7-4245-BA79-6B45549EF6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5389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Resultado de imagem para ANIMAL HUGS YOURSEL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0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esultado de imagem para ANIMAL HUGS YOURSEL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0"/>
          <a:stretch/>
        </p:blipFill>
        <p:spPr bwMode="auto">
          <a:xfrm>
            <a:off x="0" y="0"/>
            <a:ext cx="77208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Resultado de imagem para i love mysel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8" r="21640"/>
          <a:stretch/>
        </p:blipFill>
        <p:spPr bwMode="auto">
          <a:xfrm>
            <a:off x="6294120" y="0"/>
            <a:ext cx="58978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5005" cy="142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937289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2896235"/>
          </a:xfrm>
        </p:spPr>
        <p:txBody>
          <a:bodyPr>
            <a:noAutofit/>
          </a:bodyPr>
          <a:lstStyle/>
          <a:p>
            <a:r>
              <a:rPr lang="pt-BR" sz="6000" b="1" dirty="0">
                <a:latin typeface="Arial Black" panose="020B0A04020102020204" pitchFamily="34" charset="0"/>
              </a:rPr>
              <a:t>Com relação aos seus pais e pessoas que considera importante: 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246120"/>
            <a:ext cx="11353800" cy="2930843"/>
          </a:xfrm>
        </p:spPr>
        <p:txBody>
          <a:bodyPr>
            <a:noAutofit/>
          </a:bodyPr>
          <a:lstStyle/>
          <a:p>
            <a:r>
              <a:rPr lang="pt-BR" sz="4800" b="1" dirty="0"/>
              <a:t>Acho que estão satisfeitos comigo. +1</a:t>
            </a:r>
          </a:p>
          <a:p>
            <a:r>
              <a:rPr lang="pt-BR" sz="4800" b="1" dirty="0"/>
              <a:t>Sinto-me valorizado e até admirado por eles. +2</a:t>
            </a:r>
          </a:p>
          <a:p>
            <a:r>
              <a:rPr lang="pt-BR" sz="4800" b="1" dirty="0"/>
              <a:t>Eles me acham um fracasso. -2</a:t>
            </a:r>
          </a:p>
          <a:p>
            <a:endParaRPr lang="pt-BR" sz="4800" b="1" dirty="0"/>
          </a:p>
          <a:p>
            <a:endParaRPr lang="pt-BR" sz="4800" b="1" dirty="0"/>
          </a:p>
          <a:p>
            <a:endParaRPr lang="pt-BR" sz="4800" b="1" dirty="0"/>
          </a:p>
        </p:txBody>
      </p:sp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22" y="5547360"/>
            <a:ext cx="2643877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16550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"/>
            <a:ext cx="11353800" cy="3261360"/>
          </a:xfrm>
        </p:spPr>
        <p:txBody>
          <a:bodyPr>
            <a:noAutofit/>
          </a:bodyPr>
          <a:lstStyle/>
          <a:p>
            <a:r>
              <a:rPr lang="pt-BR" sz="6000" b="1" dirty="0">
                <a:latin typeface="Arial Black" panose="020B0A04020102020204" pitchFamily="34" charset="0"/>
              </a:rPr>
              <a:t>Com relação aos seus objetivos para o futuro:</a:t>
            </a:r>
          </a:p>
        </p:txBody>
      </p:sp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22" y="5547360"/>
            <a:ext cx="2643877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987040"/>
            <a:ext cx="11353800" cy="3189923"/>
          </a:xfrm>
        </p:spPr>
        <p:txBody>
          <a:bodyPr>
            <a:noAutofit/>
          </a:bodyPr>
          <a:lstStyle/>
          <a:p>
            <a:r>
              <a:rPr lang="pt-BR" sz="4800" b="1" dirty="0"/>
              <a:t>Tenho muitos sonhos e sei que posso realizá-los. +3</a:t>
            </a:r>
          </a:p>
          <a:p>
            <a:r>
              <a:rPr lang="pt-BR" sz="4800" b="1" dirty="0"/>
              <a:t>Sei que posso realizar alguns dos meus sonhos, mas não todos. 0</a:t>
            </a:r>
          </a:p>
          <a:p>
            <a:r>
              <a:rPr lang="pt-BR" sz="4800" b="1" dirty="0"/>
              <a:t>Não espero mais nada do futuro. -3</a:t>
            </a:r>
          </a:p>
          <a:p>
            <a:endParaRPr lang="pt-BR" sz="4800" b="1" dirty="0"/>
          </a:p>
          <a:p>
            <a:endParaRPr lang="pt-BR" sz="4800" b="1" dirty="0"/>
          </a:p>
          <a:p>
            <a:endParaRPr lang="pt-BR" sz="4800" b="1" dirty="0"/>
          </a:p>
        </p:txBody>
      </p:sp>
    </p:spTree>
    <p:extLst>
      <p:ext uri="{BB962C8B-B14F-4D97-AF65-F5344CB8AC3E}">
        <p14:creationId xmlns:p14="http://schemas.microsoft.com/office/powerpoint/2010/main" val="272575937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2896235"/>
          </a:xfrm>
        </p:spPr>
        <p:txBody>
          <a:bodyPr>
            <a:noAutofit/>
          </a:bodyPr>
          <a:lstStyle/>
          <a:p>
            <a:r>
              <a:rPr lang="pt-BR" sz="6000" b="1" dirty="0">
                <a:latin typeface="Arial Black" panose="020B0A04020102020204" pitchFamily="34" charset="0"/>
              </a:rPr>
              <a:t>Sinto que sou um (a) inútil: 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246120"/>
            <a:ext cx="11353800" cy="2930843"/>
          </a:xfrm>
        </p:spPr>
        <p:txBody>
          <a:bodyPr>
            <a:noAutofit/>
          </a:bodyPr>
          <a:lstStyle/>
          <a:p>
            <a:r>
              <a:rPr lang="pt-BR" sz="4800" b="1" dirty="0"/>
              <a:t>O tempo todo. -3</a:t>
            </a:r>
          </a:p>
          <a:p>
            <a:r>
              <a:rPr lang="pt-BR" sz="4800" b="1" dirty="0"/>
              <a:t>Às vezes ou frequentemente. -1</a:t>
            </a:r>
          </a:p>
          <a:p>
            <a:r>
              <a:rPr lang="pt-BR" sz="4800" b="1" dirty="0"/>
              <a:t>Nunca ou raramente. +1</a:t>
            </a:r>
          </a:p>
          <a:p>
            <a:endParaRPr lang="pt-BR" sz="4800" b="1" dirty="0"/>
          </a:p>
          <a:p>
            <a:endParaRPr lang="pt-BR" sz="4800" b="1" dirty="0"/>
          </a:p>
          <a:p>
            <a:endParaRPr lang="pt-BR" sz="4800" b="1" dirty="0"/>
          </a:p>
        </p:txBody>
      </p:sp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22" y="5547360"/>
            <a:ext cx="2643877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64607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838835"/>
          </a:xfrm>
        </p:spPr>
        <p:txBody>
          <a:bodyPr>
            <a:noAutofit/>
          </a:bodyPr>
          <a:lstStyle/>
          <a:p>
            <a:r>
              <a:rPr lang="pt-BR" sz="6000" b="1" dirty="0">
                <a:latin typeface="Arial Black" panose="020B0A04020102020204" pitchFamily="34" charset="0"/>
              </a:rPr>
              <a:t>RESULTADO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08760"/>
            <a:ext cx="11353800" cy="2930843"/>
          </a:xfrm>
        </p:spPr>
        <p:txBody>
          <a:bodyPr>
            <a:noAutofit/>
          </a:bodyPr>
          <a:lstStyle/>
          <a:p>
            <a:r>
              <a:rPr lang="pt-BR" sz="4000" b="1" dirty="0"/>
              <a:t>18 ou mais: sua autoestima está excelente.</a:t>
            </a:r>
          </a:p>
          <a:p>
            <a:r>
              <a:rPr lang="pt-BR" sz="4000" b="1" dirty="0"/>
              <a:t>12 a 17: sua autoestima está boa.</a:t>
            </a:r>
          </a:p>
          <a:p>
            <a:r>
              <a:rPr lang="pt-BR" sz="4000" b="1" dirty="0"/>
              <a:t>5 a 11: dentro da média. </a:t>
            </a:r>
          </a:p>
          <a:p>
            <a:r>
              <a:rPr lang="pt-BR" sz="4000" b="1" dirty="0"/>
              <a:t>0 a 4: está ligeiramente baixa, cuide-se mais!</a:t>
            </a:r>
          </a:p>
          <a:p>
            <a:r>
              <a:rPr lang="pt-BR" sz="4000" b="1" dirty="0"/>
              <a:t>-1 a -9: você não está se sentindo bem com você. Tente mudar isso.</a:t>
            </a:r>
          </a:p>
          <a:p>
            <a:r>
              <a:rPr lang="pt-BR" sz="4000" b="1" dirty="0"/>
              <a:t>-10 a -15: sua autoestima está muito baixa. </a:t>
            </a:r>
          </a:p>
          <a:p>
            <a:r>
              <a:rPr lang="pt-BR" sz="4000" b="1" dirty="0"/>
              <a:t>-16 ou menos: já é hora de procurar ajuda...</a:t>
            </a:r>
          </a:p>
          <a:p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val="34406635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esultado de imagem para se olhando no espelh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14" y="0"/>
            <a:ext cx="6686616" cy="6644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195943" y="321498"/>
            <a:ext cx="509451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800" dirty="0"/>
              <a:t>O sentimento que eu tenho por mim, vai afetar a forma que eu me vejo. E a forma que eu me vejo, afetará o sentimento que tenho por mim. </a:t>
            </a:r>
          </a:p>
        </p:txBody>
      </p:sp>
    </p:spTree>
    <p:extLst>
      <p:ext uri="{BB962C8B-B14F-4D97-AF65-F5344CB8AC3E}">
        <p14:creationId xmlns:p14="http://schemas.microsoft.com/office/powerpoint/2010/main" val="1076382335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6832042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23157" y="387421"/>
            <a:ext cx="390797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3200" dirty="0"/>
              <a:t>Você não pode acreditar nisso. Não permita que ninguém tire o seu valor</a:t>
            </a:r>
            <a:r>
              <a:rPr lang="pt-B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3624976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Vídeo 1</a:t>
            </a:r>
          </a:p>
        </p:txBody>
      </p:sp>
      <p:pic>
        <p:nvPicPr>
          <p:cNvPr id="4" name="video 1- videoplayback">
            <a:hlinkClick r:id="" action="ppaction://media"/>
            <a:extLst>
              <a:ext uri="{FF2B5EF4-FFF2-40B4-BE49-F238E27FC236}">
                <a16:creationId xmlns:a16="http://schemas.microsoft.com/office/drawing/2014/main" id="{1CB9CFB4-3337-4AB1-8549-2C4A76CCE8D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578" y="173094"/>
            <a:ext cx="12004942" cy="6536177"/>
          </a:xfrm>
        </p:spPr>
      </p:pic>
    </p:spTree>
    <p:extLst>
      <p:ext uri="{BB962C8B-B14F-4D97-AF65-F5344CB8AC3E}">
        <p14:creationId xmlns:p14="http://schemas.microsoft.com/office/powerpoint/2010/main" val="3356771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7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12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545347"/>
            <a:ext cx="506185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rilledCheese BTN Toasted" panose="020B0904060402040206" pitchFamily="34" charset="0"/>
              </a:rPr>
              <a:t>A SUA AUTOIMAGEM</a:t>
            </a:r>
          </a:p>
          <a:p>
            <a:pPr algn="ctr"/>
            <a:r>
              <a:rPr lang="pt-BR" sz="44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GrilledCheese BTN Toasted" panose="020B0904060402040206" pitchFamily="34" charset="0"/>
              </a:rPr>
              <a:t>É DO TAMANHO DA SUA AUTOESTIMA.</a:t>
            </a:r>
            <a:endParaRPr lang="pt-BR" sz="4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GrilledCheese BTN Toasted" panose="020B0904060402040206" pitchFamily="34" charset="0"/>
            </a:endParaRPr>
          </a:p>
        </p:txBody>
      </p:sp>
      <p:pic>
        <p:nvPicPr>
          <p:cNvPr id="13314" name="Picture 2" descr="Imagem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1856" y="0"/>
            <a:ext cx="7130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28984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21285"/>
            <a:ext cx="10515600" cy="1951355"/>
          </a:xfrm>
        </p:spPr>
        <p:txBody>
          <a:bodyPr>
            <a:normAutofit/>
          </a:bodyPr>
          <a:lstStyle/>
          <a:p>
            <a:pPr algn="ctr"/>
            <a:r>
              <a:rPr lang="pt-BR" sz="6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Berlin Sans FB" panose="020E0602020502020306" pitchFamily="34" charset="0"/>
              </a:rPr>
              <a:t>ACREDITE EM VOCÊ.</a:t>
            </a:r>
            <a:br>
              <a:rPr lang="pt-BR" sz="6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Berlin Sans FB" panose="020E0602020502020306" pitchFamily="34" charset="0"/>
              </a:rPr>
            </a:br>
            <a:r>
              <a:rPr lang="pt-BR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erlin Sans FB" panose="020E0602020502020306" pitchFamily="34" charset="0"/>
              </a:rPr>
              <a:t>SE AME.</a:t>
            </a:r>
            <a:endParaRPr lang="pt-BR" sz="6000" b="1" dirty="0">
              <a:ln w="12700">
                <a:solidFill>
                  <a:schemeClr val="accent5"/>
                </a:solidFill>
                <a:prstDash val="solid"/>
              </a:ln>
              <a:pattFill prst="ltDnDiag">
                <a:fgClr>
                  <a:schemeClr val="accent5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atin typeface="Berlin Sans FB" panose="020E0602020502020306" pitchFamily="34" charset="0"/>
            </a:endParaRPr>
          </a:p>
        </p:txBody>
      </p:sp>
      <p:sp>
        <p:nvSpPr>
          <p:cNvPr id="3" name="Título 1"/>
          <p:cNvSpPr txBox="1">
            <a:spLocks/>
          </p:cNvSpPr>
          <p:nvPr/>
        </p:nvSpPr>
        <p:spPr>
          <a:xfrm>
            <a:off x="822158" y="5855367"/>
            <a:ext cx="10515600" cy="11662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60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latin typeface="Berlin Sans FB" panose="020E0602020502020306" pitchFamily="34" charset="0"/>
              </a:rPr>
              <a:t>ALGUMAS DICAS...</a:t>
            </a:r>
          </a:p>
        </p:txBody>
      </p:sp>
    </p:spTree>
    <p:extLst>
      <p:ext uri="{BB962C8B-B14F-4D97-AF65-F5344CB8AC3E}">
        <p14:creationId xmlns:p14="http://schemas.microsoft.com/office/powerpoint/2010/main" val="219373460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0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0120" y="3016885"/>
            <a:ext cx="5334000" cy="1325563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Autofit/>
          </a:bodyPr>
          <a:lstStyle/>
          <a:p>
            <a:pPr algn="ctr"/>
            <a:r>
              <a:rPr lang="pt-BR" sz="13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illedCheese BTN Toasted" panose="020B0904060402040206" pitchFamily="34" charset="0"/>
              </a:rPr>
              <a:t>Você se ama?</a:t>
            </a:r>
          </a:p>
        </p:txBody>
      </p:sp>
      <p:pic>
        <p:nvPicPr>
          <p:cNvPr id="6146" name="Picture 2" descr="Imagem relacionad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3055" y="564832"/>
            <a:ext cx="4286250" cy="575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4952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4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213011" y="0"/>
            <a:ext cx="4489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Somente você pode escolher se será uma pessoa com uma autoestima positiva ou negativa.</a:t>
            </a:r>
          </a:p>
        </p:txBody>
      </p:sp>
    </p:spTree>
    <p:extLst>
      <p:ext uri="{BB962C8B-B14F-4D97-AF65-F5344CB8AC3E}">
        <p14:creationId xmlns:p14="http://schemas.microsoft.com/office/powerpoint/2010/main" val="1758334733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Berlin Sans FB" panose="020E0602020502020306" pitchFamily="34" charset="0"/>
              </a:rPr>
              <a:t>Vídeo 2</a:t>
            </a:r>
          </a:p>
        </p:txBody>
      </p:sp>
      <p:pic>
        <p:nvPicPr>
          <p:cNvPr id="4" name="Video 2-Dove “Beleza Fora da Caixa Making Of Dove">
            <a:hlinkClick r:id="" action="ppaction://media"/>
            <a:extLst>
              <a:ext uri="{FF2B5EF4-FFF2-40B4-BE49-F238E27FC236}">
                <a16:creationId xmlns:a16="http://schemas.microsoft.com/office/drawing/2014/main" id="{4C67F17B-42F8-4D04-A205-CDB620E786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042" y="228179"/>
            <a:ext cx="11874327" cy="6492110"/>
          </a:xfrm>
        </p:spPr>
      </p:pic>
    </p:spTree>
    <p:extLst>
      <p:ext uri="{BB962C8B-B14F-4D97-AF65-F5344CB8AC3E}">
        <p14:creationId xmlns:p14="http://schemas.microsoft.com/office/powerpoint/2010/main" val="41771504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8735786" y="126877"/>
            <a:ext cx="34562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dirty="0"/>
              <a:t>Pare de achar os outros sempre melhores que você.</a:t>
            </a:r>
          </a:p>
        </p:txBody>
      </p:sp>
    </p:spTree>
    <p:extLst>
      <p:ext uri="{BB962C8B-B14F-4D97-AF65-F5344CB8AC3E}">
        <p14:creationId xmlns:p14="http://schemas.microsoft.com/office/powerpoint/2010/main" val="1048152627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95119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0" r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424983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998633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4365010"/>
            <a:ext cx="12192000" cy="2492990"/>
          </a:xfrm>
          <a:prstGeom prst="rect">
            <a:avLst/>
          </a:prstGeom>
          <a:solidFill>
            <a:srgbClr val="C00000">
              <a:alpha val="50196"/>
            </a:srgb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rilledCheese BTN Toasted" panose="020B0904060402040206" pitchFamily="34" charset="0"/>
              </a:rPr>
              <a:t>“Vejam como é grande o amor que o Pai nos concedeu: que fôssemos chamados filhos de Deus, o que de fato somos!”</a:t>
            </a:r>
          </a:p>
          <a:p>
            <a:pPr algn="ctr"/>
            <a:r>
              <a:rPr lang="pt-BR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GrilledCheese BTN Toasted" panose="020B0904060402040206" pitchFamily="34" charset="0"/>
              </a:rPr>
              <a:t>1 João 3:1 (NVI)</a:t>
            </a:r>
          </a:p>
        </p:txBody>
      </p:sp>
    </p:spTree>
    <p:extLst>
      <p:ext uri="{BB962C8B-B14F-4D97-AF65-F5344CB8AC3E}">
        <p14:creationId xmlns:p14="http://schemas.microsoft.com/office/powerpoint/2010/main" val="381792299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Resultado de imagem para tris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5360" y="0"/>
            <a:ext cx="13167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-800100" y="0"/>
            <a:ext cx="1273628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illedCheese BTN Toasted" panose="020B0904060402040206" pitchFamily="34" charset="0"/>
              </a:rPr>
              <a:t>Como está sua autoestima?</a:t>
            </a:r>
          </a:p>
        </p:txBody>
      </p:sp>
    </p:spTree>
    <p:extLst>
      <p:ext uri="{BB962C8B-B14F-4D97-AF65-F5344CB8AC3E}">
        <p14:creationId xmlns:p14="http://schemas.microsoft.com/office/powerpoint/2010/main" val="2850206449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96235"/>
          </a:xfrm>
        </p:spPr>
        <p:txBody>
          <a:bodyPr>
            <a:noAutofit/>
          </a:bodyPr>
          <a:lstStyle/>
          <a:p>
            <a:r>
              <a:rPr lang="pt-BR" sz="6000" b="1" dirty="0">
                <a:latin typeface="Arial Black" panose="020B0A04020102020204" pitchFamily="34" charset="0"/>
              </a:rPr>
              <a:t>Você tem motivos para se orgulhar de você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246120"/>
            <a:ext cx="10515600" cy="2930843"/>
          </a:xfrm>
        </p:spPr>
        <p:txBody>
          <a:bodyPr>
            <a:noAutofit/>
          </a:bodyPr>
          <a:lstStyle/>
          <a:p>
            <a:r>
              <a:rPr lang="pt-BR" sz="4800" b="1" dirty="0"/>
              <a:t>Muitos. +3</a:t>
            </a:r>
          </a:p>
          <a:p>
            <a:r>
              <a:rPr lang="pt-BR" sz="4800" b="1" dirty="0"/>
              <a:t>Tenho alguns. +1</a:t>
            </a:r>
          </a:p>
          <a:p>
            <a:r>
              <a:rPr lang="pt-BR" sz="4800" b="1" dirty="0"/>
              <a:t>Nenhum. -1</a:t>
            </a:r>
          </a:p>
        </p:txBody>
      </p:sp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22" y="5547360"/>
            <a:ext cx="2643877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13621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96235"/>
          </a:xfrm>
        </p:spPr>
        <p:txBody>
          <a:bodyPr>
            <a:noAutofit/>
          </a:bodyPr>
          <a:lstStyle/>
          <a:p>
            <a:r>
              <a:rPr lang="pt-BR" sz="6000" b="1" dirty="0">
                <a:latin typeface="Arial Black" panose="020B0A04020102020204" pitchFamily="34" charset="0"/>
              </a:rPr>
              <a:t>Estou satisfeito comigo mesmo 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246120"/>
            <a:ext cx="10515600" cy="2930843"/>
          </a:xfrm>
        </p:spPr>
        <p:txBody>
          <a:bodyPr>
            <a:noAutofit/>
          </a:bodyPr>
          <a:lstStyle/>
          <a:p>
            <a:r>
              <a:rPr lang="pt-BR" sz="4800" b="1" dirty="0"/>
              <a:t>Muito. +3</a:t>
            </a:r>
          </a:p>
          <a:p>
            <a:r>
              <a:rPr lang="pt-BR" sz="4800" b="1" dirty="0"/>
              <a:t>Um pouco. +1</a:t>
            </a:r>
          </a:p>
          <a:p>
            <a:r>
              <a:rPr lang="pt-BR" sz="4800" b="1" dirty="0"/>
              <a:t>Nenhum um pouco. -2</a:t>
            </a:r>
          </a:p>
        </p:txBody>
      </p:sp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22" y="5547360"/>
            <a:ext cx="2643877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59382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96235"/>
          </a:xfrm>
        </p:spPr>
        <p:txBody>
          <a:bodyPr>
            <a:noAutofit/>
          </a:bodyPr>
          <a:lstStyle/>
          <a:p>
            <a:r>
              <a:rPr lang="pt-BR" sz="6000" b="1" dirty="0">
                <a:latin typeface="Arial Black" panose="020B0A04020102020204" pitchFamily="34" charset="0"/>
              </a:rPr>
              <a:t>Tenho boas qualidades 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246120"/>
            <a:ext cx="10515600" cy="2930843"/>
          </a:xfrm>
        </p:spPr>
        <p:txBody>
          <a:bodyPr>
            <a:noAutofit/>
          </a:bodyPr>
          <a:lstStyle/>
          <a:p>
            <a:r>
              <a:rPr lang="pt-BR" sz="4800" b="1" dirty="0"/>
              <a:t>Sim! muitas. +3</a:t>
            </a:r>
          </a:p>
          <a:p>
            <a:r>
              <a:rPr lang="pt-BR" sz="4800" b="1" dirty="0"/>
              <a:t>Algumas. +1</a:t>
            </a:r>
          </a:p>
          <a:p>
            <a:r>
              <a:rPr lang="pt-BR" sz="4800" b="1" dirty="0"/>
              <a:t>Não consigo pensar em nenhuma. -2</a:t>
            </a:r>
          </a:p>
          <a:p>
            <a:endParaRPr lang="pt-BR" sz="4800" b="1" dirty="0"/>
          </a:p>
        </p:txBody>
      </p:sp>
      <p:pic>
        <p:nvPicPr>
          <p:cNvPr id="6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22" y="5547360"/>
            <a:ext cx="2643877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717349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96235"/>
          </a:xfrm>
        </p:spPr>
        <p:txBody>
          <a:bodyPr>
            <a:noAutofit/>
          </a:bodyPr>
          <a:lstStyle/>
          <a:p>
            <a:r>
              <a:rPr lang="pt-BR" sz="6000" b="1" dirty="0">
                <a:latin typeface="Arial Black" panose="020B0A04020102020204" pitchFamily="34" charset="0"/>
              </a:rPr>
              <a:t>Sinto-me um fracasso 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246120"/>
            <a:ext cx="10515600" cy="2930843"/>
          </a:xfrm>
        </p:spPr>
        <p:txBody>
          <a:bodyPr>
            <a:noAutofit/>
          </a:bodyPr>
          <a:lstStyle/>
          <a:p>
            <a:r>
              <a:rPr lang="pt-BR" sz="4800" b="1" dirty="0"/>
              <a:t>O tempo todo. -3</a:t>
            </a:r>
          </a:p>
          <a:p>
            <a:r>
              <a:rPr lang="pt-BR" sz="4800" b="1" dirty="0"/>
              <a:t>Às vezes. 0</a:t>
            </a:r>
          </a:p>
          <a:p>
            <a:r>
              <a:rPr lang="pt-BR" sz="4800" b="1" dirty="0"/>
              <a:t>Nunca ou raramente. +2</a:t>
            </a:r>
          </a:p>
          <a:p>
            <a:endParaRPr lang="pt-BR" sz="4800" b="1" dirty="0"/>
          </a:p>
          <a:p>
            <a:endParaRPr lang="pt-BR" sz="4800" b="1" dirty="0"/>
          </a:p>
        </p:txBody>
      </p:sp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22" y="5547360"/>
            <a:ext cx="2643877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4709223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96235"/>
          </a:xfrm>
        </p:spPr>
        <p:txBody>
          <a:bodyPr>
            <a:noAutofit/>
          </a:bodyPr>
          <a:lstStyle/>
          <a:p>
            <a:r>
              <a:rPr lang="pt-BR" sz="6000" b="1" dirty="0">
                <a:latin typeface="Arial Black" panose="020B0A04020102020204" pitchFamily="34" charset="0"/>
              </a:rPr>
              <a:t>Tudo o que eu faço dá errado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246120"/>
            <a:ext cx="10515600" cy="2930843"/>
          </a:xfrm>
        </p:spPr>
        <p:txBody>
          <a:bodyPr>
            <a:noAutofit/>
          </a:bodyPr>
          <a:lstStyle/>
          <a:p>
            <a:r>
              <a:rPr lang="pt-BR" sz="4800" b="1" dirty="0"/>
              <a:t>Sempre penso assim. -3</a:t>
            </a:r>
          </a:p>
          <a:p>
            <a:r>
              <a:rPr lang="pt-BR" sz="4800" b="1" dirty="0"/>
              <a:t>Nunca penso assim. +1</a:t>
            </a:r>
          </a:p>
          <a:p>
            <a:r>
              <a:rPr lang="pt-BR" sz="4800" b="1" dirty="0"/>
              <a:t>Me pego pesando assim ás vezes. -1</a:t>
            </a:r>
          </a:p>
          <a:p>
            <a:endParaRPr lang="pt-BR" sz="4800" b="1" dirty="0"/>
          </a:p>
        </p:txBody>
      </p:sp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22" y="5547360"/>
            <a:ext cx="2643877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245671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96235"/>
          </a:xfrm>
        </p:spPr>
        <p:txBody>
          <a:bodyPr>
            <a:noAutofit/>
          </a:bodyPr>
          <a:lstStyle/>
          <a:p>
            <a:r>
              <a:rPr lang="pt-BR" sz="6000" b="1" dirty="0">
                <a:latin typeface="Arial Black" panose="020B0A04020102020204" pitchFamily="34" charset="0"/>
              </a:rPr>
              <a:t>Quando alguém me faz uma crítica ou comentário negativo: 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3246120"/>
            <a:ext cx="11109960" cy="2930843"/>
          </a:xfrm>
        </p:spPr>
        <p:txBody>
          <a:bodyPr>
            <a:noAutofit/>
          </a:bodyPr>
          <a:lstStyle/>
          <a:p>
            <a:r>
              <a:rPr lang="pt-BR" sz="4800" b="1" dirty="0"/>
              <a:t>Fico um pouco chateado(a), mas logo esqueço. 0</a:t>
            </a:r>
          </a:p>
          <a:p>
            <a:r>
              <a:rPr lang="pt-BR" sz="4800" b="1" dirty="0"/>
              <a:t>Não dou à mínima. +3</a:t>
            </a:r>
          </a:p>
          <a:p>
            <a:r>
              <a:rPr lang="pt-BR" sz="4800" b="1" dirty="0"/>
              <a:t>Sinto-me mal por muito tempo. -3</a:t>
            </a:r>
          </a:p>
          <a:p>
            <a:endParaRPr lang="pt-BR" sz="4800" b="1" dirty="0"/>
          </a:p>
          <a:p>
            <a:endParaRPr lang="pt-BR" sz="4800" b="1" dirty="0"/>
          </a:p>
          <a:p>
            <a:endParaRPr lang="pt-BR" sz="4800" b="1" dirty="0"/>
          </a:p>
        </p:txBody>
      </p:sp>
      <p:pic>
        <p:nvPicPr>
          <p:cNvPr id="5" name="Picture 2" descr="Imagem relacionad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8122" y="5547360"/>
            <a:ext cx="2643877" cy="131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80291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3161</TotalTime>
  <Words>894</Words>
  <Application>Microsoft Office PowerPoint</Application>
  <PresentationFormat>Widescreen</PresentationFormat>
  <Paragraphs>107</Paragraphs>
  <Slides>26</Slides>
  <Notes>18</Notes>
  <HiddenSlides>0</HiddenSlides>
  <MMClips>2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3" baseType="lpstr">
      <vt:lpstr>Arial</vt:lpstr>
      <vt:lpstr>Arial Black</vt:lpstr>
      <vt:lpstr>Berlin Sans FB</vt:lpstr>
      <vt:lpstr>Calibri</vt:lpstr>
      <vt:lpstr>Calibri Light</vt:lpstr>
      <vt:lpstr>GrilledCheese BTN Toasted</vt:lpstr>
      <vt:lpstr>Tema do Office</vt:lpstr>
      <vt:lpstr>Apresentação do PowerPoint</vt:lpstr>
      <vt:lpstr>Você se ama?</vt:lpstr>
      <vt:lpstr>Apresentação do PowerPoint</vt:lpstr>
      <vt:lpstr>Você tem motivos para se orgulhar de você</vt:lpstr>
      <vt:lpstr>Estou satisfeito comigo mesmo </vt:lpstr>
      <vt:lpstr>Tenho boas qualidades </vt:lpstr>
      <vt:lpstr>Sinto-me um fracasso </vt:lpstr>
      <vt:lpstr>Tudo o que eu faço dá errado</vt:lpstr>
      <vt:lpstr>Quando alguém me faz uma crítica ou comentário negativo: </vt:lpstr>
      <vt:lpstr>Com relação aos seus pais e pessoas que considera importante: </vt:lpstr>
      <vt:lpstr>Com relação aos seus objetivos para o futuro:</vt:lpstr>
      <vt:lpstr>Sinto que sou um (a) inútil: </vt:lpstr>
      <vt:lpstr>RESULTADO</vt:lpstr>
      <vt:lpstr>Apresentação do PowerPoint</vt:lpstr>
      <vt:lpstr>Apresentação do PowerPoint</vt:lpstr>
      <vt:lpstr>Apresentação do PowerPoint</vt:lpstr>
      <vt:lpstr>Vídeo 1</vt:lpstr>
      <vt:lpstr>Apresentação do PowerPoint</vt:lpstr>
      <vt:lpstr>ACREDITE EM VOCÊ. SE AME.</vt:lpstr>
      <vt:lpstr>Apresentação do PowerPoint</vt:lpstr>
      <vt:lpstr>Vídeo 2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PE-CAPELAS</dc:subject>
  <dc:creator>Pr. MARCELO AUGUSTO DE CARVALHO;Hugo Oliveira</dc:creator>
  <cp:keywords>www.pastordeescola.com.br; www.4tons.com</cp:keywords>
  <dc:description>COMÉRCIO PROIBIDO. USO PESSOAL</dc:description>
  <cp:lastModifiedBy>User</cp:lastModifiedBy>
  <cp:revision>80</cp:revision>
  <dcterms:created xsi:type="dcterms:W3CDTF">2016-08-14T16:01:06Z</dcterms:created>
  <dcterms:modified xsi:type="dcterms:W3CDTF">2019-09-30T18:16:19Z</dcterms:modified>
  <cp:category>PASTOR DE ESCOLA</cp:category>
</cp:coreProperties>
</file>