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8" r:id="rId3"/>
    <p:sldId id="258" r:id="rId4"/>
    <p:sldId id="257" r:id="rId5"/>
    <p:sldId id="259" r:id="rId6"/>
    <p:sldId id="260" r:id="rId7"/>
    <p:sldId id="265" r:id="rId8"/>
    <p:sldId id="256" r:id="rId9"/>
    <p:sldId id="261" r:id="rId10"/>
    <p:sldId id="264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60" autoAdjust="0"/>
  </p:normalViewPr>
  <p:slideViewPr>
    <p:cSldViewPr>
      <p:cViewPr varScale="1">
        <p:scale>
          <a:sx n="62" d="100"/>
          <a:sy n="62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E8EEE-C9F4-46D3-85F4-90F8C3ED0DE7}" type="datetimeFigureOut">
              <a:rPr lang="pt-BR" smtClean="0"/>
              <a:pPr/>
              <a:t>14/03/2019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585B-F9C1-49F6-99F5-5E8E87F2BD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1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585B-F9C1-49F6-99F5-5E8E87F2BD18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66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171819"/>
                </a:solidFill>
                <a:effectLst/>
                <a:latin typeface="Roboto" pitchFamily="2" charset="0"/>
                <a:cs typeface="Arial" pitchFamily="34" charset="0"/>
              </a:rPr>
              <a:t>Nossas palavras têm o poder </a:t>
            </a:r>
            <a:r>
              <a:rPr kumimoji="0" lang="pt-BR" altLang="pt-BR" sz="1200" b="0" i="0" u="none" strike="noStrike" cap="none" normalizeH="0" dirty="0">
                <a:ln>
                  <a:noFill/>
                </a:ln>
                <a:solidFill>
                  <a:srgbClr val="171819"/>
                </a:solidFill>
                <a:effectLst/>
                <a:latin typeface="Roboto" pitchFamily="2" charset="0"/>
                <a:cs typeface="Arial" pitchFamily="34" charset="0"/>
              </a:rPr>
              <a:t> de animar,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171819"/>
                </a:solidFill>
                <a:effectLst/>
                <a:latin typeface="Roboto" pitchFamily="2" charset="0"/>
                <a:cs typeface="Arial" pitchFamily="34" charset="0"/>
              </a:rPr>
              <a:t> curar, abençoar.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585B-F9C1-49F6-99F5-5E8E87F2BD18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36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171819"/>
                </a:solidFill>
                <a:effectLst/>
                <a:latin typeface="Roboto" pitchFamily="2" charset="0"/>
                <a:cs typeface="Arial" pitchFamily="34" charset="0"/>
              </a:rPr>
              <a:t>Mas também têm o poder de destruir.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585B-F9C1-49F6-99F5-5E8E87F2BD18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95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171819"/>
                </a:solidFill>
                <a:effectLst/>
                <a:latin typeface="Roboto" pitchFamily="2" charset="0"/>
                <a:cs typeface="Arial" pitchFamily="34" charset="0"/>
              </a:rPr>
              <a:t>As 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171819"/>
                </a:solidFill>
                <a:effectLst/>
                <a:latin typeface="Roboto" pitchFamily="2" charset="0"/>
                <a:cs typeface="Arial" pitchFamily="34" charset="0"/>
              </a:rPr>
              <a:t>palavras NÃO SÃO LEVADAS  PELO VENTO como as folhas, muito pelo contrário...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585B-F9C1-49F6-99F5-5E8E87F2BD18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254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171819"/>
                </a:solidFill>
                <a:effectLst/>
                <a:latin typeface="Roboto" pitchFamily="2" charset="0"/>
                <a:cs typeface="Arial" pitchFamily="34" charset="0"/>
              </a:rPr>
              <a:t>ficam enganchadas na nossa mente e no nosso coração e assim vão dirigindo a nossa vida, pelo caminho que condiz com o que falamos.</a:t>
            </a:r>
            <a:endParaRPr kumimoji="0" lang="pt-BR" altLang="pt-BR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pt-BR" dirty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585B-F9C1-49F6-99F5-5E8E87F2BD18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026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585B-F9C1-49F6-99F5-5E8E87F2BD18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357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171819"/>
                </a:solidFill>
                <a:effectLst/>
                <a:latin typeface="Roboto" pitchFamily="2" charset="0"/>
                <a:cs typeface="Arial" pitchFamily="34" charset="0"/>
              </a:rPr>
              <a:t>Nosso futuro pode depender das nossas palavras. Então vamos começar a mudar nossa vida, cuidando das palavras que dizemos e da nossa forma de falar.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585B-F9C1-49F6-99F5-5E8E87F2BD18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70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E93A-AECD-44C2-B5B8-AA3CEC57E7FA}" type="datetimeFigureOut">
              <a:rPr lang="pt-BR" smtClean="0"/>
              <a:pPr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677E-BD99-4CF9-B698-A62F744721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58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E93A-AECD-44C2-B5B8-AA3CEC57E7FA}" type="datetimeFigureOut">
              <a:rPr lang="pt-BR" smtClean="0"/>
              <a:pPr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677E-BD99-4CF9-B698-A62F744721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96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E93A-AECD-44C2-B5B8-AA3CEC57E7FA}" type="datetimeFigureOut">
              <a:rPr lang="pt-BR" smtClean="0"/>
              <a:pPr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677E-BD99-4CF9-B698-A62F744721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37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E93A-AECD-44C2-B5B8-AA3CEC57E7FA}" type="datetimeFigureOut">
              <a:rPr lang="pt-BR" smtClean="0"/>
              <a:pPr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677E-BD99-4CF9-B698-A62F744721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65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E93A-AECD-44C2-B5B8-AA3CEC57E7FA}" type="datetimeFigureOut">
              <a:rPr lang="pt-BR" smtClean="0"/>
              <a:pPr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677E-BD99-4CF9-B698-A62F744721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9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E93A-AECD-44C2-B5B8-AA3CEC57E7FA}" type="datetimeFigureOut">
              <a:rPr lang="pt-BR" smtClean="0"/>
              <a:pPr/>
              <a:t>14/03/2019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677E-BD99-4CF9-B698-A62F744721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94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E93A-AECD-44C2-B5B8-AA3CEC57E7FA}" type="datetimeFigureOut">
              <a:rPr lang="pt-BR" smtClean="0"/>
              <a:pPr/>
              <a:t>14/03/2019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677E-BD99-4CF9-B698-A62F744721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42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E93A-AECD-44C2-B5B8-AA3CEC57E7FA}" type="datetimeFigureOut">
              <a:rPr lang="pt-BR" smtClean="0"/>
              <a:pPr/>
              <a:t>14/03/2019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677E-BD99-4CF9-B698-A62F744721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73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E93A-AECD-44C2-B5B8-AA3CEC57E7FA}" type="datetimeFigureOut">
              <a:rPr lang="pt-BR" smtClean="0"/>
              <a:pPr/>
              <a:t>14/03/2019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677E-BD99-4CF9-B698-A62F744721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59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E93A-AECD-44C2-B5B8-AA3CEC57E7FA}" type="datetimeFigureOut">
              <a:rPr lang="pt-BR" smtClean="0"/>
              <a:pPr/>
              <a:t>14/03/2019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677E-BD99-4CF9-B698-A62F744721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16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E93A-AECD-44C2-B5B8-AA3CEC57E7FA}" type="datetimeFigureOut">
              <a:rPr lang="pt-BR" smtClean="0"/>
              <a:pPr/>
              <a:t>14/03/2019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677E-BD99-4CF9-B698-A62F744721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62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3E93A-AECD-44C2-B5B8-AA3CEC57E7FA}" type="datetimeFigureOut">
              <a:rPr lang="pt-BR" smtClean="0"/>
              <a:pPr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9677E-BD99-4CF9-B698-A62F744721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17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CAPELAS%202019\Capelas%20Duary\O%20Poder%20das%20Palavras\Ancorado%20(%20Anchored%20)%20-%20O%20Poder%20das%20Palavras%20%20construa%20uma%20nova%20hist&#243;ria%20-%20Fant&#225;stico.mp4" TargetMode="External"/><Relationship Id="rId1" Type="http://schemas.microsoft.com/office/2007/relationships/media" Target="file:///E:\CAPELAS%202019\Capelas%20Duary\O%20Poder%20das%20Palavras\Ancorado%20(%20Anchored%20)%20-%20O%20Poder%20das%20Palavras%20%20construa%20uma%20nova%20hist&#243;ria%20-%20Fant&#225;stico.mp4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CAPELAS%202019\Capelas%20Duary\O%20Poder%20das%20Palavras\O%20Poder%20das%20palavras%20-%20O%20Cego%20e%20o%20Publicit&#225;rio.mp4" TargetMode="External"/><Relationship Id="rId1" Type="http://schemas.microsoft.com/office/2007/relationships/media" Target="file:///E:\CAPELAS%202019\Capelas%20Duary\O%20Poder%20das%20Palavras\O%20Poder%20das%20palavras%20-%20O%20Cego%20e%20o%20Publicit&#225;rio.mp4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CAPELAS%202019\Capelas%20Duary\O%20Poder%20das%20Palavras\Suas%20palavras%20e%20pensamentos%20pode%20mudar%20sua%20historia%20!!!.mp4" TargetMode="External"/><Relationship Id="rId1" Type="http://schemas.microsoft.com/office/2007/relationships/media" Target="file:///E:\CAPELAS%202019\Capelas%20Duary\O%20Poder%20das%20Palavras\Suas%20palavras%20e%20pensamentos%20pode%20mudar%20sua%20historia%20!!!.mp4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7" name="Picture 3" descr="C:\Users\Domene\Desktop\Words_Oft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36612" y="6194426"/>
            <a:ext cx="822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Pastoral Estudantil APV – Pr. Duary Domene</a:t>
            </a:r>
          </a:p>
        </p:txBody>
      </p:sp>
    </p:spTree>
    <p:extLst>
      <p:ext uri="{BB962C8B-B14F-4D97-AF65-F5344CB8AC3E}">
        <p14:creationId xmlns:p14="http://schemas.microsoft.com/office/powerpoint/2010/main" val="26736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ncorado ( Anchored ) - O Poder das Palavras  construa uma nova história - Fantástic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8126" y="0"/>
            <a:ext cx="9162125" cy="688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1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 Poder das palavras - O Cego e o Publicitári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Domene\Desktop\formacao_o-poder-das-palavr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5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1" name="Picture 3" descr="C:\Users\Domene\Desktop\palabras-crue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" y="1"/>
            <a:ext cx="9117013" cy="683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9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Domene\Desktop\folhas_ao_vent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48"/>
            <a:ext cx="9144000" cy="68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5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3" name="Picture 3" descr="C:\Users\Domene\Desktop\cerebro-corac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" y="0"/>
            <a:ext cx="914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5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uas palavras e pensamentos pode mudar sua historia !!!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7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9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269001"/>
            <a:ext cx="9144000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Domene\Desktop\imgens\como-estudar-a-bíb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022" y="0"/>
            <a:ext cx="92300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-107333" y="5243520"/>
            <a:ext cx="92300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Todos tropeçamos de muitas maneiras. Se alguém não tropeça no falar, tal homem é perfeito, sendo também capaz de dominar todo o seu corpo. (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3:2)</a:t>
            </a:r>
          </a:p>
        </p:txBody>
      </p:sp>
    </p:spTree>
    <p:extLst>
      <p:ext uri="{BB962C8B-B14F-4D97-AF65-F5344CB8AC3E}">
        <p14:creationId xmlns:p14="http://schemas.microsoft.com/office/powerpoint/2010/main" val="23581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 descr="C:\Users\Domene\Desktop\imgens\como-estudar-a-bíb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022" y="0"/>
            <a:ext cx="92300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-107333" y="5243520"/>
            <a:ext cx="92300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morte e a vida estão no poder da língua; o que bem a utiliza come do seu fruto. (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18:21)</a:t>
            </a:r>
          </a:p>
        </p:txBody>
      </p:sp>
    </p:spTree>
    <p:extLst>
      <p:ext uri="{BB962C8B-B14F-4D97-AF65-F5344CB8AC3E}">
        <p14:creationId xmlns:p14="http://schemas.microsoft.com/office/powerpoint/2010/main" val="41665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152</Words>
  <Application>Microsoft Office PowerPoint</Application>
  <PresentationFormat>Apresentação na tela (4:3)</PresentationFormat>
  <Paragraphs>16</Paragraphs>
  <Slides>10</Slides>
  <Notes>7</Notes>
  <HiddenSlides>0</HiddenSlides>
  <MMClips>3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Roboto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PE-CAPELAS</dc:subject>
  <dc:creator>Pr. MARCELO AUGUSTO DE CARVALHO; Duary Domene</dc:creator>
  <cp:keywords>www.pastordeescola.com.br</cp:keywords>
  <dc:description>COMÉRCIO PROIBIDO. USO PESSOAL</dc:description>
  <cp:lastModifiedBy>Pr. Marcelo Carvalho</cp:lastModifiedBy>
  <cp:revision>21</cp:revision>
  <dcterms:created xsi:type="dcterms:W3CDTF">2018-08-06T03:34:33Z</dcterms:created>
  <dcterms:modified xsi:type="dcterms:W3CDTF">2019-03-14T19:29:52Z</dcterms:modified>
  <cp:category>Pastor de Escola</cp:category>
</cp:coreProperties>
</file>