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0" r:id="rId2"/>
    <p:sldId id="318" r:id="rId3"/>
    <p:sldId id="324" r:id="rId4"/>
    <p:sldId id="319" r:id="rId5"/>
    <p:sldId id="320" r:id="rId6"/>
    <p:sldId id="322" r:id="rId7"/>
    <p:sldId id="323" r:id="rId8"/>
    <p:sldId id="321" r:id="rId9"/>
    <p:sldId id="311" r:id="rId10"/>
    <p:sldId id="293" r:id="rId11"/>
    <p:sldId id="308" r:id="rId12"/>
    <p:sldId id="309" r:id="rId13"/>
    <p:sldId id="261" r:id="rId14"/>
    <p:sldId id="304" r:id="rId15"/>
    <p:sldId id="301" r:id="rId16"/>
    <p:sldId id="266" r:id="rId17"/>
    <p:sldId id="295" r:id="rId18"/>
    <p:sldId id="294" r:id="rId19"/>
    <p:sldId id="296" r:id="rId20"/>
    <p:sldId id="267" r:id="rId21"/>
    <p:sldId id="270" r:id="rId22"/>
    <p:sldId id="310" r:id="rId23"/>
    <p:sldId id="303" r:id="rId24"/>
    <p:sldId id="292" r:id="rId25"/>
    <p:sldId id="297" r:id="rId26"/>
    <p:sldId id="305" r:id="rId27"/>
    <p:sldId id="307" r:id="rId28"/>
    <p:sldId id="298" r:id="rId29"/>
    <p:sldId id="299" r:id="rId30"/>
    <p:sldId id="300" r:id="rId31"/>
    <p:sldId id="302" r:id="rId32"/>
    <p:sldId id="288" r:id="rId33"/>
    <p:sldId id="277" r:id="rId34"/>
    <p:sldId id="275" r:id="rId35"/>
    <p:sldId id="313" r:id="rId36"/>
    <p:sldId id="314" r:id="rId37"/>
    <p:sldId id="315" r:id="rId38"/>
    <p:sldId id="316" r:id="rId39"/>
    <p:sldId id="317" r:id="rId40"/>
    <p:sldId id="325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4627" autoAdjust="0"/>
  </p:normalViewPr>
  <p:slideViewPr>
    <p:cSldViewPr>
      <p:cViewPr>
        <p:scale>
          <a:sx n="50" d="100"/>
          <a:sy n="50" d="100"/>
        </p:scale>
        <p:origin x="-1968" y="-12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002F-5747-4E8B-9E65-9DC898EE2E60}" type="datetimeFigureOut">
              <a:rPr lang="pt-BR" smtClean="0"/>
              <a:t>09/01/2019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6A102-09A7-40FD-9F18-1C758CF817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76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ucraniana é uma das mais famosas fãs da boneca Barbie. Ela já fez dezenas intervenções cirúrgicas para se parecer com a boneca.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66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Ser igual</a:t>
            </a:r>
            <a:r>
              <a:rPr lang="pt-BR" baseline="0" dirty="0" smtClean="0"/>
              <a:t> a Jesus na fisionomia nos sabemos que somos, mas como ser igual a Jesus no caráter?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309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269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Sendo assim você</a:t>
            </a:r>
            <a:r>
              <a:rPr lang="pt-BR" baseline="0" dirty="0" smtClean="0"/>
              <a:t> ira se parecer com Jesus na fisionomia, mas também no caráter.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73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Para ficar parecido com o Incrível Hulk, Romário, de 25 anos, injetava uma mistura de álcool com óleo nos braços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72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quem você se parece??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5513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Existem alguns testes por ai....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52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Esse é meu filho. Dizem que ele se parece comigo.</a:t>
            </a:r>
            <a:r>
              <a:rPr lang="pt-BR" baseline="0" dirty="0" smtClean="0"/>
              <a:t> </a:t>
            </a:r>
            <a:r>
              <a:rPr lang="pt-BR" baseline="0" dirty="0" err="1" smtClean="0"/>
              <a:t>Sera</a:t>
            </a:r>
            <a:r>
              <a:rPr lang="pt-BR" baseline="0" dirty="0" smtClean="0"/>
              <a:t>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44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Dizem que as coisas se parecem com seus donos, será</a:t>
            </a:r>
            <a:r>
              <a:rPr lang="pt-BR" baseline="0" dirty="0" smtClean="0"/>
              <a:t> </a:t>
            </a:r>
            <a:r>
              <a:rPr lang="pt-BR" dirty="0" smtClean="0"/>
              <a:t> isso verdade?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735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Dizem que nos, os humanos, se parecemos com o macaco porque viemos do macaco. Será isso</a:t>
            </a:r>
            <a:r>
              <a:rPr lang="pt-BR" baseline="0" dirty="0" smtClean="0"/>
              <a:t> uma verdade?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314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quem você</a:t>
            </a:r>
            <a:r>
              <a:rPr lang="pt-BR" baseline="0" dirty="0" smtClean="0"/>
              <a:t> se parece?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408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Você</a:t>
            </a:r>
            <a:r>
              <a:rPr lang="pt-BR" baseline="0" dirty="0" smtClean="0"/>
              <a:t> se parece com Cristo, mas não deveria ser só na fisionomia, mas também no caráter.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A102-09A7-40FD-9F18-1C758CF8175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903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6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0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5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5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5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5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8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FB70-F922-41E9-97EB-D4D3F351AB8E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1F1B4-28C2-437B-8324-50DB48239C4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="" xmlns:a16="http://schemas.microsoft.com/office/drawing/2014/main" id="{670AAB26-C1D1-4B96-A9C7-11C1902B63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="" xmlns:a16="http://schemas.microsoft.com/office/drawing/2014/main" id="{4390D363-B3FD-49B7-9065-1FE119163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E90E605-742F-45FA-A131-5F0007695A4A}"/>
              </a:ext>
            </a:extLst>
          </p:cNvPr>
          <p:cNvSpPr/>
          <p:nvPr/>
        </p:nvSpPr>
        <p:spPr>
          <a:xfrm>
            <a:off x="0" y="1538"/>
            <a:ext cx="34030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Com 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 quem              você </a:t>
            </a:r>
            <a:r>
              <a:rPr lang="pt-BR" sz="6000" b="1" spc="50" dirty="0">
                <a:ln w="11430"/>
                <a:solidFill>
                  <a:srgbClr val="FF33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se parece</a:t>
            </a:r>
            <a:r>
              <a:rPr lang="pt-BR" sz="6000" b="1" spc="50" dirty="0" smtClean="0">
                <a:ln w="11430"/>
                <a:solidFill>
                  <a:srgbClr val="FF33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?</a:t>
            </a:r>
            <a:endParaRPr lang="pt-BR" sz="6000" b="1" spc="50" dirty="0">
              <a:ln w="11430"/>
              <a:solidFill>
                <a:srgbClr val="FF3300"/>
              </a:solidFill>
              <a:effectLst>
                <a:glow rad="228600">
                  <a:srgbClr val="2D2D8A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61795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spc="50" dirty="0">
                <a:ln w="11430"/>
                <a:solidFill>
                  <a:srgbClr val="FFFF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</a:t>
            </a:r>
            <a:r>
              <a:rPr lang="pt-BR" sz="3200" b="1" spc="50" dirty="0" smtClean="0">
                <a:ln w="11430"/>
                <a:solidFill>
                  <a:srgbClr val="FFFF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Estudantil APV- Pr</a:t>
            </a:r>
            <a:r>
              <a:rPr lang="pt-BR" sz="3200" b="1" spc="50" dirty="0">
                <a:ln w="11430"/>
                <a:solidFill>
                  <a:srgbClr val="FFFF00"/>
                </a:solidFill>
                <a:effectLst>
                  <a:glow rad="228600">
                    <a:srgbClr val="2D2D8A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. Duary Domene</a:t>
            </a:r>
            <a:endParaRPr lang="pt-BR" sz="3200" b="1" spc="50" dirty="0">
              <a:ln w="11430"/>
              <a:solidFill>
                <a:srgbClr val="FFFF00"/>
              </a:solidFill>
              <a:effectLst>
                <a:glow rad="228600">
                  <a:srgbClr val="2D2D8A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7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Domene\Desktop\Nova pasta (3)\pessoas-parecem-personagens_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01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 descr="C:\Users\Domene\Desktop\18125012408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22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 descr="C:\Users\Domene\Desktop\pessoas-parecem-personagens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7966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13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48586" y="188640"/>
            <a:ext cx="4176464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pt-BR" sz="50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84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C:\Users\Domene\Desktop\qual-celebridade-voce-se-parece-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962"/>
            <a:ext cx="8640960" cy="62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0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Domene\Desktop\24154108614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6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uary\Desktop\cinema-Brad-Pit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32656"/>
            <a:ext cx="5583563" cy="585791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64217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67944" y="2505670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pt-B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Domene\Desktop\Nova pasta (3)\a034c7c9ed7e8ca27f86a0c59a385d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78" y="476672"/>
            <a:ext cx="4767971" cy="588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09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omene\Desktop\Nova pasta (3)\csm_luan-santana-acertou-a-mao_9d9cb5c8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557212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09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mene\Desktop\Sem título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112567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4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CEE258-F676-4FD5-A9DF-937551EA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B75D364-656D-4405-81FE-9A270390C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9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uary\Desktop\GISEL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468016"/>
            <a:ext cx="5439548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65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****</a:t>
            </a:r>
            <a:r>
              <a:rPr lang="en-US" dirty="0" err="1"/>
              <a:t>foto</a:t>
            </a:r>
            <a:r>
              <a:rPr lang="en-US" dirty="0"/>
              <a:t> do </a:t>
            </a:r>
            <a:r>
              <a:rPr lang="en-US" dirty="0" err="1"/>
              <a:t>tiririca</a:t>
            </a:r>
            <a:endParaRPr lang="en-US" dirty="0"/>
          </a:p>
        </p:txBody>
      </p:sp>
      <p:pic>
        <p:nvPicPr>
          <p:cNvPr id="6146" name="Picture 2" descr="C:\Users\Duary\Desktop\ti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712" y="476672"/>
            <a:ext cx="5222953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8505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C:\Users\Domene\Desktop\ronaldinh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78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Domene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87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ene\Desktop\Nova pasta (4)\IMG_20180325_1359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6"/>
            <a:ext cx="5760640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02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472608"/>
          </a:xfr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“</a:t>
            </a:r>
            <a:r>
              <a:rPr lang="pt-BR" i="1" dirty="0">
                <a:solidFill>
                  <a:srgbClr val="FF0000"/>
                </a:solidFill>
              </a:rPr>
              <a:t>As coisas se parecem </a:t>
            </a:r>
            <a:br>
              <a:rPr lang="pt-BR" i="1" dirty="0">
                <a:solidFill>
                  <a:srgbClr val="FF0000"/>
                </a:solidFill>
              </a:rPr>
            </a:br>
            <a:r>
              <a:rPr lang="pt-BR" i="1" dirty="0">
                <a:solidFill>
                  <a:srgbClr val="FF0000"/>
                </a:solidFill>
              </a:rPr>
              <a:t>com seus donos”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6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mene\Desktop\an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036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mene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8842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39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****</a:t>
            </a:r>
            <a:r>
              <a:rPr lang="en-US" dirty="0" err="1"/>
              <a:t>Fotos</a:t>
            </a:r>
            <a:r>
              <a:rPr lang="en-US" dirty="0"/>
              <a:t> de </a:t>
            </a:r>
            <a:r>
              <a:rPr lang="en-US" dirty="0" err="1"/>
              <a:t>cachorros</a:t>
            </a:r>
            <a:r>
              <a:rPr lang="en-US" dirty="0"/>
              <a:t> </a:t>
            </a:r>
            <a:r>
              <a:rPr lang="en-US" dirty="0" err="1"/>
              <a:t>parecidos</a:t>
            </a:r>
            <a:r>
              <a:rPr lang="en-US" dirty="0"/>
              <a:t> com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donos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Duary\Desktop\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5740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59632" y="1628800"/>
            <a:ext cx="63367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****</a:t>
            </a:r>
            <a:r>
              <a:rPr lang="en-US" sz="4400" dirty="0" err="1"/>
              <a:t>Fotos</a:t>
            </a:r>
            <a:r>
              <a:rPr lang="en-US" sz="4400" dirty="0"/>
              <a:t> de </a:t>
            </a:r>
            <a:r>
              <a:rPr lang="en-US" sz="4400" dirty="0" err="1"/>
              <a:t>cachorros</a:t>
            </a:r>
            <a:r>
              <a:rPr lang="en-US" sz="4400" dirty="0"/>
              <a:t> </a:t>
            </a:r>
            <a:r>
              <a:rPr lang="en-US" sz="4400" dirty="0" err="1"/>
              <a:t>parecidos</a:t>
            </a:r>
            <a:r>
              <a:rPr lang="en-US" sz="4400" dirty="0"/>
              <a:t> com </a:t>
            </a:r>
            <a:r>
              <a:rPr lang="en-US" sz="4400" dirty="0" err="1"/>
              <a:t>seus</a:t>
            </a:r>
            <a:r>
              <a:rPr lang="en-US" sz="4400" dirty="0"/>
              <a:t> </a:t>
            </a:r>
            <a:r>
              <a:rPr lang="en-US" sz="4400" dirty="0" err="1"/>
              <a:t>donos</a:t>
            </a:r>
            <a:endParaRPr lang="en-US" sz="4400" dirty="0"/>
          </a:p>
          <a:p>
            <a:endParaRPr lang="en-US" sz="4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 descr="C:\Users\Duary\Desktop\pessoas parecidas com anima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72494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609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039F20-1937-40D5-94CB-02913E74B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" y="6453336"/>
            <a:ext cx="9141429" cy="404664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000" b="1" dirty="0" err="1"/>
              <a:t>Rinana</a:t>
            </a:r>
            <a:r>
              <a:rPr lang="pt-BR" sz="2000" b="1" dirty="0"/>
              <a:t> </a:t>
            </a:r>
            <a:r>
              <a:rPr lang="pt-BR" sz="2000" b="1" dirty="0" err="1"/>
              <a:t>Nanase</a:t>
            </a:r>
            <a:r>
              <a:rPr lang="pt-BR" sz="2000" b="1" dirty="0"/>
              <a:t> – </a:t>
            </a:r>
            <a:r>
              <a:rPr lang="pt-BR" sz="2000" b="1" dirty="0" err="1"/>
              <a:t>Dobby</a:t>
            </a:r>
            <a:r>
              <a:rPr lang="pt-BR" sz="2000" b="1" dirty="0"/>
              <a:t>. </a:t>
            </a:r>
            <a:r>
              <a:rPr lang="pt-BR" sz="2000" dirty="0"/>
              <a:t>Com a firme intenção de se assemelhar a </a:t>
            </a:r>
            <a:r>
              <a:rPr lang="pt-BR" sz="2000" dirty="0" err="1"/>
              <a:t>Dobby</a:t>
            </a:r>
            <a:r>
              <a:rPr lang="pt-BR" sz="2000" dirty="0"/>
              <a:t>, o elfo doméstico da saga </a:t>
            </a:r>
            <a:r>
              <a:rPr lang="pt-BR" sz="2000" i="1" dirty="0"/>
              <a:t>Harry Potter,</a:t>
            </a:r>
            <a:r>
              <a:rPr lang="pt-BR" sz="2000" dirty="0"/>
              <a:t> esta menina recorreu várias vezes ao cirurgião plástico para afinar a mandíbula e o nariz.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98CCA43-35A1-4245-BABA-E5DEE547C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9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********</a:t>
            </a:r>
            <a:r>
              <a:rPr lang="en-US" dirty="0" err="1"/>
              <a:t>Foto</a:t>
            </a:r>
            <a:r>
              <a:rPr lang="en-US" dirty="0"/>
              <a:t> de um </a:t>
            </a:r>
            <a:r>
              <a:rPr lang="en-US" dirty="0" err="1"/>
              <a:t>macaco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uary\Desktop\macaco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71480"/>
            <a:ext cx="7929617" cy="578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6222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Domene\Desktop\pMetomorpho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4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m para imagem de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0"/>
            <a:ext cx="913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27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10801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Genesis 1:26 e 27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 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disse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DEUS: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façamos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homem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à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nossa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imagem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conforme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nossa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semelhança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…”.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(verso 26)</a:t>
            </a:r>
          </a:p>
          <a:p>
            <a:pPr marL="0" indent="0" algn="ctr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“e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criou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DEUS o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homen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à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sua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imagem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à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imagem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DEUS o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criou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…”.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(verso 27)</a:t>
            </a:r>
          </a:p>
        </p:txBody>
      </p:sp>
    </p:spTree>
    <p:extLst>
      <p:ext uri="{BB962C8B-B14F-4D97-AF65-F5344CB8AC3E}">
        <p14:creationId xmlns:p14="http://schemas.microsoft.com/office/powerpoint/2010/main" val="1150316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83264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dirty="0">
                <a:solidFill>
                  <a:schemeClr val="tx1"/>
                </a:solidFill>
              </a:rPr>
              <a:t>Como ser </a:t>
            </a:r>
            <a:r>
              <a:rPr lang="en-US" sz="6000" dirty="0" err="1">
                <a:solidFill>
                  <a:schemeClr val="tx1"/>
                </a:solidFill>
              </a:rPr>
              <a:t>igual</a:t>
            </a:r>
            <a:r>
              <a:rPr lang="en-US" sz="6000" dirty="0">
                <a:solidFill>
                  <a:schemeClr val="tx1"/>
                </a:solidFill>
              </a:rPr>
              <a:t> a </a:t>
            </a:r>
            <a:r>
              <a:rPr lang="en-US" sz="15000" dirty="0">
                <a:solidFill>
                  <a:schemeClr val="tx1"/>
                </a:solidFill>
              </a:rPr>
              <a:t>JESUS </a:t>
            </a:r>
            <a:br>
              <a:rPr lang="en-US" sz="15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no </a:t>
            </a:r>
            <a:r>
              <a:rPr lang="en-US" sz="6000" dirty="0" err="1">
                <a:solidFill>
                  <a:schemeClr val="tx1"/>
                </a:solidFill>
              </a:rPr>
              <a:t>caráter</a:t>
            </a:r>
            <a:r>
              <a:rPr lang="en-US" sz="6000" dirty="0">
                <a:solidFill>
                  <a:schemeClr val="tx1"/>
                </a:solidFill>
              </a:rPr>
              <a:t>?</a:t>
            </a:r>
            <a:br>
              <a:rPr lang="en-US" sz="6000" dirty="0">
                <a:solidFill>
                  <a:schemeClr val="tx1"/>
                </a:solidFill>
              </a:rPr>
            </a:b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18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32C00E-20DB-4630-90D8-6275A4E15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FEE398B-FED4-481D-A27C-9EE1C3F98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6B03AC9-CCAE-4018-8FD2-7B67E6603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4FC0504B-A295-46FD-9EE0-F7DD32FBCEDC}"/>
              </a:ext>
            </a:extLst>
          </p:cNvPr>
          <p:cNvSpPr/>
          <p:nvPr/>
        </p:nvSpPr>
        <p:spPr>
          <a:xfrm>
            <a:off x="26568" y="418881"/>
            <a:ext cx="4401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Fazer as pessoas se sentirem bem ao seu lado</a:t>
            </a:r>
            <a:r>
              <a:rPr lang="en-US" sz="3200" dirty="0">
                <a:solidFill>
                  <a:schemeClr val="bg1"/>
                </a:solidFill>
              </a:rPr>
              <a:t> (Lucas 7:11).</a:t>
            </a:r>
          </a:p>
        </p:txBody>
      </p:sp>
    </p:spTree>
    <p:extLst>
      <p:ext uri="{BB962C8B-B14F-4D97-AF65-F5344CB8AC3E}">
        <p14:creationId xmlns:p14="http://schemas.microsoft.com/office/powerpoint/2010/main" val="2609146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32C00E-20DB-4630-90D8-6275A4E15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FEE398B-FED4-481D-A27C-9EE1C3F98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65F4FF4E-23CB-470B-9BD4-591D0B39E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50B7F874-EE85-42FD-8F5E-64521DA83E92}"/>
              </a:ext>
            </a:extLst>
          </p:cNvPr>
          <p:cNvSpPr/>
          <p:nvPr/>
        </p:nvSpPr>
        <p:spPr>
          <a:xfrm>
            <a:off x="3200400" y="140891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dirty="0"/>
              <a:t>Lutar pela </a:t>
            </a:r>
            <a:r>
              <a:rPr lang="pt-BR" sz="3200" dirty="0" smtClean="0"/>
              <a:t>paz </a:t>
            </a:r>
            <a:r>
              <a:rPr lang="pt-BR" sz="3200" dirty="0"/>
              <a:t>(Isaias 9:6).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2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32C00E-20DB-4630-90D8-6275A4E15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FEE398B-FED4-481D-A27C-9EE1C3F98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54713D1D-4EC6-48DC-B54F-C7C19F8F3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E8894D62-4C44-4B71-A178-0056EFAED8B7}"/>
              </a:ext>
            </a:extLst>
          </p:cNvPr>
          <p:cNvSpPr/>
          <p:nvPr/>
        </p:nvSpPr>
        <p:spPr>
          <a:xfrm>
            <a:off x="3194" y="5438487"/>
            <a:ext cx="45688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Saber perdoar</a:t>
            </a:r>
          </a:p>
          <a:p>
            <a:pPr algn="ctr"/>
            <a:r>
              <a:rPr lang="pt-BR" sz="3200" dirty="0"/>
              <a:t> (Colossenses 3:13).</a:t>
            </a:r>
          </a:p>
        </p:txBody>
      </p:sp>
    </p:spTree>
    <p:extLst>
      <p:ext uri="{BB962C8B-B14F-4D97-AF65-F5344CB8AC3E}">
        <p14:creationId xmlns:p14="http://schemas.microsoft.com/office/powerpoint/2010/main" val="2039823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132C00E-20DB-4630-90D8-6275A4E15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FEE398B-FED4-481D-A27C-9EE1C3F985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9AFCA25-7011-4B1C-A4EE-63FA6A309D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6" y="0"/>
            <a:ext cx="9166575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BAB82C45-AE66-4E68-8841-73598573BA4D}"/>
              </a:ext>
            </a:extLst>
          </p:cNvPr>
          <p:cNvSpPr/>
          <p:nvPr/>
        </p:nvSpPr>
        <p:spPr>
          <a:xfrm>
            <a:off x="1979712" y="295870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3200" dirty="0">
                <a:solidFill>
                  <a:schemeClr val="bg1"/>
                </a:solidFill>
              </a:rPr>
              <a:t>Domínio próprio (Tiago 3:7à 11).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36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68361C9-5156-45EF-A30F-F739193FF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99A7B17-3CF0-452B-A55E-F30810642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0DB9FC5-B7B5-457E-A870-1B74F22ED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" y="0"/>
            <a:ext cx="9144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8D6121FE-6C87-4DE9-A543-A4B74A4A1FDF}"/>
              </a:ext>
            </a:extLst>
          </p:cNvPr>
          <p:cNvSpPr/>
          <p:nvPr/>
        </p:nvSpPr>
        <p:spPr>
          <a:xfrm>
            <a:off x="50304" y="156570"/>
            <a:ext cx="9058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Amar, </a:t>
            </a:r>
            <a:r>
              <a:rPr lang="pt-BR" sz="3200" dirty="0"/>
              <a:t>não</a:t>
            </a:r>
            <a:r>
              <a:rPr lang="en-US" sz="3200" dirty="0"/>
              <a:t> </a:t>
            </a:r>
            <a:r>
              <a:rPr lang="pt-BR" sz="3200" dirty="0"/>
              <a:t>somente o seu amigo</a:t>
            </a:r>
            <a:r>
              <a:rPr lang="en-US" sz="3200" dirty="0"/>
              <a:t>, mas </a:t>
            </a:r>
            <a:r>
              <a:rPr lang="pt-BR" sz="3200" dirty="0"/>
              <a:t>também</a:t>
            </a:r>
            <a:r>
              <a:rPr lang="en-US" sz="3200" dirty="0"/>
              <a:t> </a:t>
            </a:r>
            <a:r>
              <a:rPr lang="pt-BR" sz="3200" dirty="0"/>
              <a:t>quem</a:t>
            </a:r>
            <a:r>
              <a:rPr lang="en-US" sz="3200" dirty="0"/>
              <a:t> </a:t>
            </a:r>
            <a:r>
              <a:rPr lang="pt-BR" sz="3200" dirty="0"/>
              <a:t>não</a:t>
            </a:r>
            <a:r>
              <a:rPr lang="en-US" sz="3200" dirty="0"/>
              <a:t> é (</a:t>
            </a:r>
            <a:r>
              <a:rPr lang="pt-BR" sz="3200" dirty="0"/>
              <a:t>Romanos</a:t>
            </a:r>
            <a:r>
              <a:rPr lang="en-US" sz="3200" dirty="0"/>
              <a:t> 5:8  /  1 João 4: 7 e 8).</a:t>
            </a:r>
          </a:p>
        </p:txBody>
      </p:sp>
    </p:spTree>
    <p:extLst>
      <p:ext uri="{BB962C8B-B14F-4D97-AF65-F5344CB8AC3E}">
        <p14:creationId xmlns:p14="http://schemas.microsoft.com/office/powerpoint/2010/main" val="47103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1840851F-93D0-42D9-876E-E40BB9C3F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5353"/>
            <a:ext cx="9144000" cy="685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50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sultado de imagem para imagem de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0"/>
            <a:ext cx="91325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0E0B34-B3AF-4A67-9599-1126F474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algn="just"/>
            <a:r>
              <a:rPr lang="pt-BR" sz="1600" b="1" dirty="0"/>
              <a:t>Jordan James </a:t>
            </a:r>
            <a:r>
              <a:rPr lang="pt-BR" sz="1600" b="1" dirty="0" err="1"/>
              <a:t>Parke</a:t>
            </a:r>
            <a:r>
              <a:rPr lang="pt-BR" sz="1600" b="1" dirty="0"/>
              <a:t> – Kim </a:t>
            </a:r>
            <a:r>
              <a:rPr lang="pt-BR" sz="1600" b="1" dirty="0" err="1"/>
              <a:t>Kardashian</a:t>
            </a:r>
            <a:r>
              <a:rPr lang="pt-BR" sz="1600" dirty="0"/>
              <a:t> .Este jovem americano de 23 anos ainda está determinado a se parecer com Kim </a:t>
            </a:r>
            <a:r>
              <a:rPr lang="pt-BR" sz="1600" dirty="0" err="1"/>
              <a:t>Kardashian</a:t>
            </a:r>
            <a:r>
              <a:rPr lang="pt-BR" sz="1600" dirty="0"/>
              <a:t>. Embora já tenha gastado mais de 124.000 mil dólares, os resultados não são gratificantes, o jovem diz que, com um pouco mais de cirurgia, ele pode se parecer mais com seu ídolo.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3011749-5234-4F4C-A5C1-CB0D727D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" y="9088"/>
            <a:ext cx="9137064" cy="57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4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67F9C3E-A1F8-4985-8568-1B7C05CF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err="1"/>
              <a:t>Toby</a:t>
            </a:r>
            <a:r>
              <a:rPr lang="pt-BR" sz="2000" b="1" dirty="0"/>
              <a:t> Sheldon – Justin Bieber. </a:t>
            </a:r>
            <a:r>
              <a:rPr lang="pt-BR" sz="2000" dirty="0"/>
              <a:t>Este homem de 33 anos, queria se tornar Justin Bieber. Para isso, gastou mais de 100 mil dólares em várias cirurgias, implantes de cabelo, cirurgia de olhos, nariz e boca.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E8049402-A9C7-47CB-82DF-9D4858D9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" y="-21266"/>
            <a:ext cx="9126661" cy="573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5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893E2A-1A79-4EAC-8052-E8D6A682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37312"/>
            <a:ext cx="9144000" cy="58636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2200" b="1" dirty="0"/>
              <a:t> Herbert </a:t>
            </a:r>
            <a:r>
              <a:rPr lang="pt-BR" sz="2000" b="1" dirty="0"/>
              <a:t>Chávez – Superman. </a:t>
            </a:r>
            <a:r>
              <a:rPr lang="pt-BR" sz="2000" dirty="0"/>
              <a:t>Este filipino gastou cerca de 66 mil dólares em cirurgias estéticas, como clareamento da pele, implantes peitorais, operações no nariz e lipoaspiração para se parecer com o ídolo: Superman.</a:t>
            </a:r>
            <a:br>
              <a:rPr lang="pt-BR" sz="2000" dirty="0"/>
            </a:br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33BD581-0F1F-438A-9B08-E2F720E7B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55B774-556A-4F7B-A657-E690158BD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0" y="5949279"/>
            <a:ext cx="9141429" cy="890883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1200" b="1" dirty="0"/>
              <a:t>. </a:t>
            </a:r>
            <a:r>
              <a:rPr lang="pt-BR" sz="2000" b="1" dirty="0"/>
              <a:t>Henry Damon – Crânio vermelho. </a:t>
            </a:r>
            <a:r>
              <a:rPr lang="pt-BR" sz="2000" dirty="0"/>
              <a:t>Este menino e sua obsessão por se parecer com um dos vilões de Marvel o levaram a realizar várias cirurgias plásticas: ele cortou o nariz, implantou sua testa e sobrancelhas, além disso, ele tatuou o rosto de vermelho para Parece </a:t>
            </a:r>
            <a:r>
              <a:rPr lang="pt-BR" sz="2000" dirty="0" err="1"/>
              <a:t>Red</a:t>
            </a:r>
            <a:r>
              <a:rPr lang="pt-BR" sz="2000" dirty="0"/>
              <a:t> </a:t>
            </a:r>
            <a:r>
              <a:rPr lang="pt-BR" sz="2000" dirty="0" err="1"/>
              <a:t>Skull</a:t>
            </a:r>
            <a:r>
              <a:rPr lang="pt-BR" sz="2000"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8E1DEA55-862A-48D4-8A1D-D753F152F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7"/>
            <a:ext cx="9141429" cy="593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4398EBC-61E9-452F-88CC-61B04453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="" xmlns:a16="http://schemas.microsoft.com/office/drawing/2014/main" id="{B8AB7318-6FEF-46C0-B43E-7DB65BC00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37" y="0"/>
            <a:ext cx="9168037" cy="6858000"/>
          </a:xfrm>
        </p:spPr>
      </p:pic>
    </p:spTree>
    <p:extLst>
      <p:ext uri="{BB962C8B-B14F-4D97-AF65-F5344CB8AC3E}">
        <p14:creationId xmlns:p14="http://schemas.microsoft.com/office/powerpoint/2010/main" val="3664099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489</Words>
  <Application>Microsoft Office PowerPoint</Application>
  <PresentationFormat>Apresentação na tela (4:3)</PresentationFormat>
  <Paragraphs>53</Paragraphs>
  <Slides>40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Tema do Office</vt:lpstr>
      <vt:lpstr>Apresentação do PowerPoint</vt:lpstr>
      <vt:lpstr>Apresentação do PowerPoint</vt:lpstr>
      <vt:lpstr>Rinana Nanase – Dobby. Com a firme intenção de se assemelhar a Dobby, o elfo doméstico da saga Harry Potter, esta menina recorreu várias vezes ao cirurgião plástico para afinar a mandíbula e o nariz. </vt:lpstr>
      <vt:lpstr>Apresentação do PowerPoint</vt:lpstr>
      <vt:lpstr>Jordan James Parke – Kim Kardashian .Este jovem americano de 23 anos ainda está determinado a se parecer com Kim Kardashian. Embora já tenha gastado mais de 124.000 mil dólares, os resultados não são gratificantes, o jovem diz que, com um pouco mais de cirurgia, ele pode se parecer mais com seu ídolo.</vt:lpstr>
      <vt:lpstr>Toby Sheldon – Justin Bieber. Este homem de 33 anos, queria se tornar Justin Bieber. Para isso, gastou mais de 100 mil dólares em várias cirurgias, implantes de cabelo, cirurgia de olhos, nariz e boca.</vt:lpstr>
      <vt:lpstr> Herbert Chávez – Superman. Este filipino gastou cerca de 66 mil dólares em cirurgias estéticas, como clareamento da pele, implantes peitorais, operações no nariz e lipoaspiração para se parecer com o ídolo: Superman. </vt:lpstr>
      <vt:lpstr>. Henry Damon – Crânio vermelho. Este menino e sua obsessão por se parecer com um dos vilões de Marvel o levaram a realizar várias cirurgias plásticas: ele cortou o nariz, implantou sua testa e sobrancelhas, além disso, ele tatuou o rosto de vermelho para Parece Red Skull.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****foto do tiririca</vt:lpstr>
      <vt:lpstr>Apresentação do PowerPoint</vt:lpstr>
      <vt:lpstr>Apresentação do PowerPoint</vt:lpstr>
      <vt:lpstr>Apresentação do PowerPoint</vt:lpstr>
      <vt:lpstr>“As coisas se parecem  com seus donos”</vt:lpstr>
      <vt:lpstr>Apresentação do PowerPoint</vt:lpstr>
      <vt:lpstr>Apresentação do PowerPoint</vt:lpstr>
      <vt:lpstr>****Fotos de cachorros parecidos com seus donos</vt:lpstr>
      <vt:lpstr>Apresentação do PowerPoint</vt:lpstr>
      <vt:lpstr>********Foto de um macaco</vt:lpstr>
      <vt:lpstr>Apresentação do PowerPoint</vt:lpstr>
      <vt:lpstr>Apresentação do PowerPoint</vt:lpstr>
      <vt:lpstr>Genesis 1:26 e 27</vt:lpstr>
      <vt:lpstr>Como ser igual a JESUS  no caráter?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PE-CAPELAS</dc:subject>
  <dc:creator>Pr. MARCELO AUGUSTO DE CARVALHO; Windows User</dc:creator>
  <cp:keywords>www.pastordeescola.com.br</cp:keywords>
  <dc:description>COMÉRCIO PROIBIDO. USO PESSOAL</dc:description>
  <cp:lastModifiedBy>Duary Domene</cp:lastModifiedBy>
  <cp:revision>63</cp:revision>
  <dcterms:created xsi:type="dcterms:W3CDTF">2012-09-14T22:07:36Z</dcterms:created>
  <dcterms:modified xsi:type="dcterms:W3CDTF">2019-01-09T12:23:18Z</dcterms:modified>
  <cp:category>Pastor de Escola</cp:category>
</cp:coreProperties>
</file>