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1454" autoAdjust="0"/>
  </p:normalViewPr>
  <p:slideViewPr>
    <p:cSldViewPr snapToGrid="0">
      <p:cViewPr>
        <p:scale>
          <a:sx n="55" d="100"/>
          <a:sy n="55" d="100"/>
        </p:scale>
        <p:origin x="11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D5FE-C14B-4209-80CF-7FFA67B13773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153E-C92D-4814-9711-38773D054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01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que é timidez? </a:t>
            </a:r>
            <a:r>
              <a:rPr lang="pt-BR" sz="1200" dirty="0" smtClean="0"/>
              <a:t>A timidez é considerada uma sensação de desconforto e inibição em situações de interação social. Ela é caracterizada pela quase que constante preocupação com as atitudes, reações e com os pensamentos das outras pessoas em relação a si.</a:t>
            </a:r>
            <a:endParaRPr lang="pt-BR" sz="1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35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Olhar no olhos e não para</a:t>
            </a:r>
            <a:r>
              <a:rPr lang="pt-BR" baseline="0" dirty="0" smtClean="0"/>
              <a:t> baixo ou para os lados deixará a pessoa mais confortável e centrada na conversa.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71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06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é falar algo errado (como foi o meu caso)</a:t>
            </a:r>
            <a:r>
              <a:rPr lang="pt-BR" baseline="0" dirty="0" smtClean="0"/>
              <a:t> pense mais antes de falar, e etc..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99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Pequenos passos te levarão</a:t>
            </a:r>
            <a:r>
              <a:rPr lang="pt-BR" baseline="0" dirty="0" smtClean="0"/>
              <a:t> longe!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514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Conte uma experiência de superação.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40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Deus</a:t>
            </a:r>
            <a:r>
              <a:rPr lang="pt-BR" baseline="0" dirty="0" smtClean="0"/>
              <a:t> sempre te capacitará. Se você é feliz tímido não tem problema, mas não perca oportunidades pela timidez. Lembre-se: </a:t>
            </a:r>
            <a:r>
              <a:rPr lang="pt-BR" b="1" baseline="0" dirty="0" smtClean="0"/>
              <a:t>Tudo posso naquele que me fortalece!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3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Muitos são</a:t>
            </a:r>
            <a:r>
              <a:rPr lang="pt-BR" baseline="0" dirty="0" smtClean="0"/>
              <a:t> tão tímidos que tem crises de ansiedade quando saem da “casinha”.</a:t>
            </a:r>
          </a:p>
          <a:p>
            <a:endParaRPr lang="pt-BR" baseline="0" dirty="0" smtClean="0"/>
          </a:p>
          <a:p>
            <a:r>
              <a:rPr lang="pt-BR" baseline="0" dirty="0" smtClean="0"/>
              <a:t>Você já sentiu alguma dessas reações? (comentar algumas com os alunos)</a:t>
            </a:r>
          </a:p>
          <a:p>
            <a:endParaRPr lang="pt-BR" baseline="0" dirty="0" smtClean="0"/>
          </a:p>
          <a:p>
            <a:r>
              <a:rPr lang="pt-BR" baseline="0" dirty="0" smtClean="0"/>
              <a:t>Quando eu fico muito nervoso eu esqueço de respirar e tenho o pensamento confuso. Ou seja, quase como essa menina do vídeo.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70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51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Já que você riu dela quero fazer um teste</a:t>
            </a:r>
            <a:r>
              <a:rPr lang="pt-BR" baseline="0" dirty="0" smtClean="0"/>
              <a:t> com você.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(Não é preciso dar um papel para cada, você pode pedir para somarem os resultados.)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Preste bastante</a:t>
            </a:r>
            <a:r>
              <a:rPr lang="pt-BR" baseline="0" dirty="0" smtClean="0"/>
              <a:t> atenção ao sistema de pontuação. Cada resposta equivale a um numero que irá se somar com a resposta seguinte. Ok?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9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Ler as perguntas e dar um tempo para pensarem.</a:t>
            </a:r>
          </a:p>
          <a:p>
            <a:endParaRPr lang="pt-BR" dirty="0" smtClean="0"/>
          </a:p>
          <a:p>
            <a:r>
              <a:rPr lang="pt-BR" dirty="0" smtClean="0"/>
              <a:t>Reforce que o zero é nunca e o 5 é</a:t>
            </a:r>
            <a:r>
              <a:rPr lang="pt-BR" baseline="0" dirty="0" smtClean="0"/>
              <a:t> sempre. Quanto mais perto do zero menos te representa e vive versa.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14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Veja seu nível. Te representa? Mas calma...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psicologia diz que em um grau moderado, toda pessoa em algum momento da sua vida, já foi ou será afetada pela timidez; ela possui até mesmo um papel de regulador social, como se fosse um dosador de excessos nas interações humanas.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como se a timidez funcionasse como um mecanismo de defesa que permite que a cada pessoa avalie o meio ambiente e descubra se ela precisa ser mais cautelosa, ou se ela precisa buscar outra resposta para a situação, ou se é melhor ela recuar.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882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Vou dar 5 dicas de como você pode vencer a timidez.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56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Veja se alguma situação o deixou mais introvertido....</a:t>
            </a:r>
          </a:p>
          <a:p>
            <a:endParaRPr lang="pt-BR" dirty="0" smtClean="0"/>
          </a:p>
          <a:p>
            <a:r>
              <a:rPr lang="pt-BR" dirty="0" smtClean="0"/>
              <a:t>Lembrando que não há “pecado” nenhum em ser tímido, mas as vezes alguma situação te deixou muito constrangido</a:t>
            </a:r>
            <a:r>
              <a:rPr lang="pt-BR" baseline="0" dirty="0" smtClean="0"/>
              <a:t> e agora você tem medo de se expor.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153E-C92D-4814-9711-38773D0540E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9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06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44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38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3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9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55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27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76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1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4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A0E1-DF27-4752-BB32-180AF7FAE0FC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9958-9116-4D73-A329-2D02105BB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8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016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9265" y="5162213"/>
            <a:ext cx="5149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</a:t>
            </a:r>
            <a:r>
              <a:rPr lang="pt-B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Rafael Affonso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7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9963"/>
          <a:stretch/>
        </p:blipFill>
        <p:spPr>
          <a:xfrm>
            <a:off x="-1" y="-49596"/>
            <a:ext cx="8339329" cy="69238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339328" y="1166843"/>
            <a:ext cx="38526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dirty="0">
                <a:ln/>
                <a:solidFill>
                  <a:schemeClr val="accent4"/>
                </a:solidFill>
              </a:rPr>
              <a:t>5</a:t>
            </a:r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</a:rPr>
              <a:t> Passos para vencer a timidez</a:t>
            </a:r>
            <a:endParaRPr lang="pt-BR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73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1100" y="340519"/>
            <a:ext cx="7721203" cy="617696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3182" y="612845"/>
            <a:ext cx="64529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Ninguém </a:t>
            </a:r>
            <a:r>
              <a:rPr lang="pt-BR" sz="6000" dirty="0"/>
              <a:t>nasce tímido. Uma pessoa aprende a se comportar de forma tímida ao longo da sua vida. </a:t>
            </a:r>
          </a:p>
        </p:txBody>
      </p:sp>
    </p:spTree>
    <p:extLst>
      <p:ext uri="{BB962C8B-B14F-4D97-AF65-F5344CB8AC3E}">
        <p14:creationId xmlns:p14="http://schemas.microsoft.com/office/powerpoint/2010/main" val="3296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65" r="548"/>
          <a:stretch/>
        </p:blipFill>
        <p:spPr>
          <a:xfrm>
            <a:off x="-1689223" y="413487"/>
            <a:ext cx="7742551" cy="603102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77096" y="1997839"/>
            <a:ext cx="6452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Quando falar com alguém olhe nos olhos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9713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7109" y="523081"/>
            <a:ext cx="7264797" cy="58118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1997839"/>
            <a:ext cx="6452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Arrume a postura pois ela te dará mais confiança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5432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t="2211" r="480"/>
          <a:stretch/>
        </p:blipFill>
        <p:spPr>
          <a:xfrm>
            <a:off x="-1481328" y="388466"/>
            <a:ext cx="7735824" cy="608106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38768" y="1997839"/>
            <a:ext cx="6452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Entenda qual é o motivo da sua timidez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2907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5552" y="661700"/>
            <a:ext cx="4047949" cy="55346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408" y="1074510"/>
            <a:ext cx="6452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Vá enfrentando seus medos aos poucos. Essas vitorias eliminam a timidez.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2980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8262"/>
            <a:ext cx="12192000" cy="81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filipenses  tudo posso naquele que me fortal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2" y="-890332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68040" y="440550"/>
            <a:ext cx="6664040" cy="597690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096000" y="243513"/>
            <a:ext cx="5915526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que é timidez?</a:t>
            </a:r>
          </a:p>
          <a:p>
            <a:pPr algn="ctr"/>
            <a:endParaRPr lang="pt-BR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3600" dirty="0"/>
              <a:t>A timidez é considerada uma sensação de desconforto e inibição em situações de interação </a:t>
            </a:r>
            <a:r>
              <a:rPr lang="pt-BR" sz="3600" dirty="0" smtClean="0"/>
              <a:t>social. </a:t>
            </a:r>
            <a:r>
              <a:rPr lang="pt-BR" sz="3600" dirty="0"/>
              <a:t>Ela é caracterizada pela quase que constante preocupação com as atitudes, reações e com os pensamentos das outras pessoas em relação a si.</a:t>
            </a:r>
            <a:endParaRPr lang="pt-BR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8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891" y="0"/>
            <a:ext cx="11578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oia a entrevista da menina que entendeu tudo da palestr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451" y="0"/>
            <a:ext cx="10303099" cy="6867898"/>
          </a:xfrm>
        </p:spPr>
      </p:pic>
    </p:spTree>
    <p:extLst>
      <p:ext uri="{BB962C8B-B14F-4D97-AF65-F5344CB8AC3E}">
        <p14:creationId xmlns:p14="http://schemas.microsoft.com/office/powerpoint/2010/main" val="20547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86713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3463" y="1229023"/>
            <a:ext cx="38411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doni MT" panose="02070603080606020203" pitchFamily="18" charset="0"/>
              </a:rPr>
              <a:t>TESTE</a:t>
            </a:r>
          </a:p>
        </p:txBody>
      </p:sp>
    </p:spTree>
    <p:extLst>
      <p:ext uri="{BB962C8B-B14F-4D97-AF65-F5344CB8AC3E}">
        <p14:creationId xmlns:p14="http://schemas.microsoft.com/office/powerpoint/2010/main" val="34216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2189" y="-108284"/>
            <a:ext cx="5795702" cy="70745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3452" y="181958"/>
            <a:ext cx="70505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Responda as perguntas com base na escala a seguir:</a:t>
            </a:r>
          </a:p>
          <a:p>
            <a:endParaRPr lang="pt-BR" sz="2800" dirty="0"/>
          </a:p>
          <a:p>
            <a:r>
              <a:rPr lang="pt-BR" sz="2800" dirty="0" smtClean="0"/>
              <a:t>0 – Nunca</a:t>
            </a:r>
          </a:p>
          <a:p>
            <a:endParaRPr lang="pt-BR" sz="2800" dirty="0"/>
          </a:p>
          <a:p>
            <a:r>
              <a:rPr lang="pt-BR" sz="2800" dirty="0" smtClean="0"/>
              <a:t>1 – Raramente</a:t>
            </a:r>
          </a:p>
          <a:p>
            <a:endParaRPr lang="pt-BR" sz="2800" dirty="0"/>
          </a:p>
          <a:p>
            <a:r>
              <a:rPr lang="pt-BR" sz="2800" dirty="0" smtClean="0"/>
              <a:t>2 – Às vezes</a:t>
            </a:r>
          </a:p>
          <a:p>
            <a:endParaRPr lang="pt-BR" sz="2800" dirty="0"/>
          </a:p>
          <a:p>
            <a:r>
              <a:rPr lang="pt-BR" sz="2800" dirty="0" smtClean="0"/>
              <a:t>3 – Com frequência</a:t>
            </a:r>
          </a:p>
          <a:p>
            <a:endParaRPr lang="pt-BR" sz="2800" dirty="0"/>
          </a:p>
          <a:p>
            <a:r>
              <a:rPr lang="pt-BR" sz="2800" dirty="0" smtClean="0"/>
              <a:t>4 – Quase sempre</a:t>
            </a:r>
          </a:p>
          <a:p>
            <a:endParaRPr lang="pt-BR" sz="2800" dirty="0"/>
          </a:p>
          <a:p>
            <a:r>
              <a:rPr lang="pt-BR" sz="2800" dirty="0" smtClean="0"/>
              <a:t>5 - Sempre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97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/>
              <a:t>Você fica </a:t>
            </a:r>
            <a:r>
              <a:rPr lang="pt-BR" dirty="0" smtClean="0"/>
              <a:t>preocupado(a) </a:t>
            </a:r>
            <a:r>
              <a:rPr lang="pt-BR" dirty="0"/>
              <a:t>com o que as pessoas estão pensando ou com o que elas pensarão de você</a:t>
            </a:r>
            <a:r>
              <a:rPr lang="pt-BR" dirty="0" smtClean="0"/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Você sente vergonha em conversar com alguém novo?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Você evita falar em público?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Você tem vergonha de falar com alguém do sexo oposto?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Quando você chega num </a:t>
            </a:r>
            <a:r>
              <a:rPr lang="pt-BR" dirty="0" smtClean="0"/>
              <a:t>lugar novo você </a:t>
            </a:r>
            <a:r>
              <a:rPr lang="pt-BR" dirty="0"/>
              <a:t>vai direto procurar pessoas que já conhece para ficar junto?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Você sente-se mais confortável quando está sozinho do que quando está acompanhado?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2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7"/>
            </a:pPr>
            <a:r>
              <a:rPr lang="pt-BR" dirty="0" smtClean="0"/>
              <a:t>Você </a:t>
            </a:r>
            <a:r>
              <a:rPr lang="pt-BR" dirty="0"/>
              <a:t>sente-se ansioso quando tem que</a:t>
            </a:r>
            <a:r>
              <a:rPr lang="pt-BR" b="1" dirty="0"/>
              <a:t> </a:t>
            </a:r>
            <a:r>
              <a:rPr lang="pt-BR" dirty="0" smtClean="0"/>
              <a:t>falar ou ter alguma interação em publico?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pt-BR" dirty="0"/>
              <a:t>Se uma pessoa que você nunca viu, vem até você e puxa assunto, você se sente desconfortável?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pt-BR" dirty="0"/>
              <a:t>Você não gosta de sair em fotos e em vídeos?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pt-BR" dirty="0" smtClean="0"/>
              <a:t>Perdeu alguma oportunidade por ser tímido?</a:t>
            </a:r>
          </a:p>
          <a:p>
            <a:pPr marL="514350" indent="-514350" algn="just">
              <a:buFont typeface="+mj-lt"/>
              <a:buAutoNum type="arabicPeriod" startAt="7"/>
            </a:pPr>
            <a:endParaRPr lang="pt-BR" dirty="0"/>
          </a:p>
          <a:p>
            <a:pPr marL="514350" indent="-514350" algn="just">
              <a:buFont typeface="+mj-lt"/>
              <a:buAutoNum type="arabicPeriod" startAt="7"/>
            </a:pPr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Faça a soma e anote o valor total</a:t>
            </a:r>
            <a:endParaRPr lang="pt-BR" dirty="0"/>
          </a:p>
          <a:p>
            <a:pPr marL="514350" indent="-514350">
              <a:buFont typeface="+mj-lt"/>
              <a:buAutoNum type="arabicPeriod" startAt="7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9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77516"/>
            <a:ext cx="6313111" cy="57029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82063" y="428179"/>
            <a:ext cx="50773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Valor total de 0 a 20 – Nível normal. Fique tranquilo!</a:t>
            </a:r>
          </a:p>
          <a:p>
            <a:endParaRPr lang="pt-BR" sz="3200" dirty="0"/>
          </a:p>
          <a:p>
            <a:r>
              <a:rPr lang="pt-BR" sz="3200" dirty="0" smtClean="0"/>
              <a:t>Valor total de 21 a 30  - Nível mediano. Fique atento!</a:t>
            </a:r>
          </a:p>
          <a:p>
            <a:endParaRPr lang="pt-BR" sz="3200" dirty="0"/>
          </a:p>
          <a:p>
            <a:r>
              <a:rPr lang="pt-BR" sz="3200" dirty="0" smtClean="0"/>
              <a:t>Valor total de 31 a 40 – Nível alto. Busque ajuda!</a:t>
            </a:r>
          </a:p>
          <a:p>
            <a:endParaRPr lang="pt-BR" sz="3200" dirty="0"/>
          </a:p>
          <a:p>
            <a:r>
              <a:rPr lang="pt-BR" sz="3200" dirty="0" smtClean="0"/>
              <a:t>Valor total de 41 – 50 – Nível estratosférico Busque ajuda urgente!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618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724</Words>
  <Application>Microsoft Office PowerPoint</Application>
  <PresentationFormat>Widescreen</PresentationFormat>
  <Paragraphs>87</Paragraphs>
  <Slides>17</Slides>
  <Notes>15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Bodoni MT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Perguntas</vt:lpstr>
      <vt:lpstr>Perguntas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</dc:subject>
  <dc:creator>Pr. MARCELO AUGUSTO DE CARVALHO; APV - Rafael de Andrade Affonso</dc:creator>
  <cp:keywords>www.pastordeescola.com.br</cp:keywords>
  <dc:description>COMÉRCIO PROIBIDO. USO PESSOAL</dc:description>
  <cp:lastModifiedBy>APV - Rafael de Andrade Affonso</cp:lastModifiedBy>
  <cp:revision>28</cp:revision>
  <dcterms:created xsi:type="dcterms:W3CDTF">2018-02-26T12:48:02Z</dcterms:created>
  <dcterms:modified xsi:type="dcterms:W3CDTF">2018-12-17T13:59:44Z</dcterms:modified>
  <cp:category>Pastor de Escola</cp:category>
</cp:coreProperties>
</file>