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315" r:id="rId2"/>
    <p:sldId id="301" r:id="rId3"/>
    <p:sldId id="302" r:id="rId4"/>
    <p:sldId id="303" r:id="rId5"/>
    <p:sldId id="311" r:id="rId6"/>
    <p:sldId id="309" r:id="rId7"/>
    <p:sldId id="279" r:id="rId8"/>
    <p:sldId id="307" r:id="rId9"/>
    <p:sldId id="281" r:id="rId10"/>
    <p:sldId id="304" r:id="rId11"/>
    <p:sldId id="312" r:id="rId12"/>
    <p:sldId id="305" r:id="rId13"/>
    <p:sldId id="284" r:id="rId14"/>
    <p:sldId id="313" r:id="rId15"/>
    <p:sldId id="314" r:id="rId16"/>
    <p:sldId id="306" r:id="rId1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6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69030" autoAdjust="0"/>
  </p:normalViewPr>
  <p:slideViewPr>
    <p:cSldViewPr>
      <p:cViewPr varScale="1">
        <p:scale>
          <a:sx n="47" d="100"/>
          <a:sy n="47" d="100"/>
        </p:scale>
        <p:origin x="181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FB3F3A-6E53-4830-A88B-9D9016F4562A}" type="datetimeFigureOut">
              <a:rPr lang="pt-BR"/>
              <a:pPr>
                <a:defRPr/>
              </a:pPr>
              <a:t>14/03/2019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814DBD1-3AAC-4803-85D6-48F91783CA7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17106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4DBD1-3AAC-4803-85D6-48F91783CA77}" type="slidenum">
              <a:rPr lang="pt-BR" altLang="pt-BR" smtClean="0"/>
              <a:pPr/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11882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altLang="pt-BR" dirty="0" smtClean="0"/>
              <a:t>Mas estima-se que cerca de 70% da Web é conteúdo impróprio (pornografia, pedofilia, terrorismo, etc.).</a:t>
            </a:r>
            <a:r>
              <a:rPr lang="pt-BR" altLang="pt-BR" baseline="0" dirty="0" smtClean="0"/>
              <a:t> </a:t>
            </a:r>
            <a:endParaRPr lang="pt-BR" altLang="pt-BR" dirty="0" smtClean="0"/>
          </a:p>
          <a:p>
            <a:endParaRPr lang="pt-BR" dirty="0" smtClean="0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pt-BR" altLang="pt-BR" dirty="0" smtClean="0"/>
              <a:t>O maior equívoco das pessoas é imaginar que a internet  é um campo IMPESSOAL – posso fazer o que quiser sem ninguém me ver.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pt-BR" altLang="pt-BR" dirty="0" smtClean="0"/>
              <a:t>Tudo o que é feito é registrado. Tudo.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pt-BR" altLang="pt-BR" dirty="0" smtClean="0"/>
              <a:t>E depois pode ser analisado, rastreado, e julgado.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pt-BR" altLang="pt-BR" dirty="0" smtClean="0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mídia tem um poder de manipulação que chega a assustar, por estar ligada a status, a gosto pessoal, à necessidade de consumo, aos desejos que temos e não conseguimos muitas vezes realizar. Através da mídia realizamos sonhos indiretamente, e nos influenciamos em todos os sentidos. Temos que cuidar muito com a mídia em si, pois ela sugere coisas, situações através de todos os nossos sentidos, e o principal deles é a visão. Imagens que vemos mexem com nossos sentidos e emoções e podem, sim, nos induzir a comprar, enfim a desejar ser e ter o que não podemos e não possuímos.</a:t>
            </a:r>
            <a:endParaRPr lang="pt-BR" alt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4DBD1-3AAC-4803-85D6-48F91783CA77}" type="slidenum">
              <a:rPr lang="pt-BR" altLang="pt-BR" smtClean="0"/>
              <a:pPr/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6383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Dinâmica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4DBD1-3AAC-4803-85D6-48F91783CA77}" type="slidenum">
              <a:rPr lang="pt-BR" altLang="pt-BR" smtClean="0"/>
              <a:pPr/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36692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pt-BR" altLang="pt-BR" dirty="0" smtClean="0"/>
              <a:t>Pior, qualquer hacker pode descobrir sua senha e acabar com sua vida virtual.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pt-BR" altLang="pt-BR" dirty="0" smtClean="0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pt-BR" altLang="pt-BR" dirty="0" smtClean="0"/>
              <a:t>Não divulgue senhas em redes sociais (mesmo quando </a:t>
            </a:r>
            <a:r>
              <a:rPr lang="pt-BR" altLang="pt-BR" dirty="0" err="1" smtClean="0"/>
              <a:t>inbox</a:t>
            </a:r>
            <a:r>
              <a:rPr lang="pt-BR" altLang="pt-BR" dirty="0" smtClean="0"/>
              <a:t>), não informe sua senha como resposta a e-mails de banco ou similares.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pt-BR" altLang="pt-BR" dirty="0" smtClean="0"/>
              <a:t>Tenha sempre um antivírus eficiente.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pt-BR" altLang="pt-BR" dirty="0" smtClean="0"/>
              <a:t>Não abra e-mails desconhecidos (abrir um e-mail com vírus abre uma porta para que seus dados sejam coletados.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pt-BR" altLang="pt-BR" dirty="0" smtClean="0"/>
              <a:t>Não acesse a sua conta a partir de computadores públicos.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pt-BR" altLang="pt-BR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pt-BR" altLang="pt-BR" dirty="0" smtClean="0"/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09351BA-B392-4DBD-8027-48ED0F08ABE6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13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241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Video</a:t>
            </a:r>
            <a:r>
              <a:rPr lang="pt-BR" dirty="0" smtClean="0"/>
              <a:t> </a:t>
            </a:r>
            <a:r>
              <a:rPr lang="pt-BR" dirty="0" err="1" smtClean="0"/>
              <a:t>youtube</a:t>
            </a:r>
            <a:r>
              <a:rPr lang="pt-BR" dirty="0" smtClean="0"/>
              <a:t> “Cuidado com o que você posta na internet”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4DBD1-3AAC-4803-85D6-48F91783CA77}" type="slidenum">
              <a:rPr lang="pt-BR" altLang="pt-BR" smtClean="0"/>
              <a:pPr/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08622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just" eaLnBrk="1" hangingPunct="1">
              <a:spcBef>
                <a:spcPct val="0"/>
              </a:spcBef>
              <a:buFont typeface="+mj-lt"/>
              <a:buAutoNum type="arabicPeriod"/>
            </a:pP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Não divulgue senhas em redes sociais (mesmo quando 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inbox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 algn="just" eaLnBrk="1" hangingPunct="1">
              <a:spcBef>
                <a:spcPct val="0"/>
              </a:spcBef>
              <a:buFont typeface="+mj-lt"/>
              <a:buAutoNum type="arabicPeriod"/>
            </a:pPr>
            <a:endParaRPr lang="pt-BR" alt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hangingPunct="1">
              <a:spcBef>
                <a:spcPct val="0"/>
              </a:spcBef>
              <a:buFont typeface="+mj-lt"/>
              <a:buAutoNum type="arabicPeriod"/>
            </a:pP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Tenha sempre um antivírus eficiente.</a:t>
            </a:r>
          </a:p>
          <a:p>
            <a:pPr marL="457200" indent="-457200" algn="just" eaLnBrk="1" hangingPunct="1">
              <a:spcBef>
                <a:spcPct val="0"/>
              </a:spcBef>
              <a:buFont typeface="+mj-lt"/>
              <a:buAutoNum type="arabicPeriod"/>
            </a:pPr>
            <a:endParaRPr lang="pt-BR" alt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hangingPunct="1">
              <a:spcBef>
                <a:spcPct val="0"/>
              </a:spcBef>
              <a:buFont typeface="+mj-lt"/>
              <a:buAutoNum type="arabicPeriod"/>
            </a:pP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Não abra e-mails desconhecidos </a:t>
            </a:r>
          </a:p>
          <a:p>
            <a:pPr marL="457200" indent="-457200" algn="just" eaLnBrk="1" hangingPunct="1">
              <a:spcBef>
                <a:spcPct val="0"/>
              </a:spcBef>
              <a:buFont typeface="+mj-lt"/>
              <a:buAutoNum type="arabicPeriod"/>
            </a:pPr>
            <a:endParaRPr lang="pt-BR" alt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hangingPunct="1">
              <a:spcBef>
                <a:spcPct val="0"/>
              </a:spcBef>
              <a:buFont typeface="+mj-lt"/>
              <a:buAutoNum type="arabicPeriod"/>
            </a:pP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Não acesse a sua conta a partir de computadores públicos. </a:t>
            </a:r>
          </a:p>
          <a:p>
            <a:pPr marL="457200" indent="-457200" algn="just" eaLnBrk="1" hangingPunct="1">
              <a:spcBef>
                <a:spcPct val="0"/>
              </a:spcBef>
              <a:buFont typeface="+mj-lt"/>
              <a:buAutoNum type="arabicPeriod"/>
            </a:pPr>
            <a:endParaRPr lang="pt-BR" alt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hangingPunct="1">
              <a:spcBef>
                <a:spcPct val="0"/>
              </a:spcBef>
              <a:buFont typeface="+mj-lt"/>
              <a:buAutoNum type="arabicPeriod"/>
            </a:pPr>
            <a:r>
              <a:rPr lang="pt-BR" altLang="pt-BR" dirty="0" smtClean="0"/>
              <a:t>Nunca tire fotos íntimas, especialmente com celulares e câmeras digitais.</a:t>
            </a:r>
            <a:r>
              <a:rPr lang="pt-BR" altLang="pt-BR" baseline="0" dirty="0" smtClean="0"/>
              <a:t> </a:t>
            </a:r>
          </a:p>
          <a:p>
            <a:pPr marL="457200" indent="-457200" algn="just" eaLnBrk="1" hangingPunct="1">
              <a:spcBef>
                <a:spcPct val="0"/>
              </a:spcBef>
              <a:buFont typeface="+mj-lt"/>
              <a:buAutoNum type="arabicPeriod"/>
            </a:pPr>
            <a:endParaRPr lang="pt-BR" altLang="pt-BR" baseline="0" dirty="0" smtClean="0"/>
          </a:p>
          <a:p>
            <a:pPr marL="457200" indent="-457200" algn="just" eaLnBrk="1" hangingPunct="1">
              <a:spcBef>
                <a:spcPct val="0"/>
              </a:spcBef>
              <a:buFont typeface="+mj-lt"/>
              <a:buAutoNum type="arabicPeriod"/>
            </a:pPr>
            <a:r>
              <a:rPr lang="pt-BR" altLang="pt-BR" dirty="0" smtClean="0"/>
              <a:t>Nunca publique fotos trajando roupas de banho. Montagens são fáceis de fazer e você pode arrumar um problema para sempre.</a:t>
            </a:r>
            <a:r>
              <a:rPr lang="pt-BR" altLang="pt-BR" baseline="0" dirty="0" smtClean="0"/>
              <a:t> </a:t>
            </a:r>
          </a:p>
          <a:p>
            <a:pPr marL="457200" indent="-457200" algn="just" eaLnBrk="1" hangingPunct="1">
              <a:spcBef>
                <a:spcPct val="0"/>
              </a:spcBef>
              <a:buFont typeface="+mj-lt"/>
              <a:buAutoNum type="arabicPeriod"/>
            </a:pPr>
            <a:endParaRPr lang="pt-BR" altLang="pt-BR" baseline="0" dirty="0" smtClean="0"/>
          </a:p>
          <a:p>
            <a:pPr marL="457200" indent="-457200" algn="just" eaLnBrk="1" hangingPunct="1">
              <a:spcBef>
                <a:spcPct val="0"/>
              </a:spcBef>
              <a:buFont typeface="+mj-lt"/>
              <a:buAutoNum type="arabicPeriod"/>
            </a:pPr>
            <a:r>
              <a:rPr lang="pt-BR" altLang="pt-BR" dirty="0" smtClean="0"/>
              <a:t>Não publique fotos de crianças nuas ou seminuas. A indústria da pedofilia está atenta!</a:t>
            </a:r>
          </a:p>
          <a:p>
            <a:pPr marL="457200" indent="-457200" algn="just" eaLnBrk="1" hangingPunct="1">
              <a:spcBef>
                <a:spcPct val="0"/>
              </a:spcBef>
              <a:buFont typeface="+mj-lt"/>
              <a:buAutoNum type="arabicPeriod"/>
            </a:pPr>
            <a:endParaRPr lang="pt-BR" alt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7050" indent="-457200">
              <a:buFont typeface="+mj-lt"/>
              <a:buAutoNum type="arabicPeriod"/>
            </a:pPr>
            <a:endParaRPr lang="pt-BR" dirty="0" smtClean="0"/>
          </a:p>
          <a:p>
            <a:pPr marL="527050" indent="-457200">
              <a:buFont typeface="+mj-lt"/>
              <a:buAutoNum type="arabicPeriod"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4DBD1-3AAC-4803-85D6-48F91783CA77}" type="slidenum">
              <a:rPr lang="pt-BR" altLang="pt-BR" smtClean="0"/>
              <a:pPr/>
              <a:t>15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82469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Use a internet com responsabilidade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4DBD1-3AAC-4803-85D6-48F91783CA77}" type="slidenum">
              <a:rPr lang="pt-BR" altLang="pt-BR" smtClean="0"/>
              <a:pPr/>
              <a:t>16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3615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 é o segundo país onde alunos passam mais tempo na internet nas horas vagas. Só</a:t>
            </a:r>
            <a:r>
              <a:rPr lang="pt-BR" sz="12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perde para o Chile.</a:t>
            </a:r>
          </a:p>
          <a:p>
            <a:endParaRPr lang="pt-BR" sz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 https://oglobo.globo.com/sociedade/educacao/brasil-o-segundo-pais-onde-alunos-passam-mais-tempo-na-internet-nas-horas-vagas.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4DBD1-3AAC-4803-85D6-48F91783CA77}" type="slidenum">
              <a:rPr lang="pt-BR" altLang="pt-BR" smtClean="0"/>
              <a:pPr/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46839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Fonte ---- https://extra.globo.com/esporte/neymar-so-perde-para-cr7-em-seguidores-no-instagram-brasil-tem-quatro-no-top-15-20698095.html</a:t>
            </a:r>
          </a:p>
          <a:p>
            <a:endParaRPr lang="pt-BR" dirty="0" smtClean="0"/>
          </a:p>
          <a:p>
            <a:r>
              <a:rPr lang="pt-BR" dirty="0" smtClean="0"/>
              <a:t>64,1 milhões</a:t>
            </a:r>
            <a:r>
              <a:rPr lang="pt-BR" baseline="0" dirty="0" smtClean="0"/>
              <a:t> de seguidores, tem o </a:t>
            </a:r>
            <a:r>
              <a:rPr lang="pt-BR" baseline="0" dirty="0" err="1" smtClean="0"/>
              <a:t>Neymar</a:t>
            </a:r>
            <a:r>
              <a:rPr lang="pt-BR" baseline="0" dirty="0" smtClean="0"/>
              <a:t> no </a:t>
            </a:r>
            <a:r>
              <a:rPr lang="pt-BR" baseline="0" dirty="0" err="1" smtClean="0"/>
              <a:t>instagram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4DBD1-3AAC-4803-85D6-48F91783CA77}" type="slidenum">
              <a:rPr lang="pt-BR" altLang="pt-BR" smtClean="0"/>
              <a:pPr/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49954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Fonte: http://countrymeters.info</a:t>
            </a:r>
          </a:p>
          <a:p>
            <a:endParaRPr lang="pt-BR" dirty="0" smtClean="0"/>
          </a:p>
          <a:p>
            <a:r>
              <a:rPr lang="pt-BR" dirty="0" err="1" smtClean="0"/>
              <a:t>Neymar</a:t>
            </a:r>
            <a:r>
              <a:rPr lang="pt-BR" dirty="0" smtClean="0"/>
              <a:t> tem mais seguidores do que a população da</a:t>
            </a:r>
            <a:r>
              <a:rPr lang="pt-BR" baseline="0" dirty="0" smtClean="0"/>
              <a:t> argentina, chile e </a:t>
            </a:r>
            <a:r>
              <a:rPr lang="pt-BR" baseline="0" dirty="0" err="1" smtClean="0"/>
              <a:t>uruguai</a:t>
            </a:r>
            <a:r>
              <a:rPr lang="pt-BR" baseline="0" dirty="0" smtClean="0"/>
              <a:t>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4DBD1-3AAC-4803-85D6-48F91783CA77}" type="slidenum">
              <a:rPr lang="pt-BR" altLang="pt-BR" smtClean="0"/>
              <a:pPr/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9231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 internet hoje é uma febre. Não sabemos mais viver sem ela.</a:t>
            </a:r>
            <a:r>
              <a:rPr lang="pt-BR" baseline="0" dirty="0" smtClean="0"/>
              <a:t> </a:t>
            </a:r>
            <a:r>
              <a:rPr lang="pt-BR" dirty="0" smtClean="0"/>
              <a:t>. </a:t>
            </a:r>
            <a:r>
              <a:rPr lang="pt-BR" altLang="pt-BR" b="1" dirty="0" smtClean="0"/>
              <a:t>A internet</a:t>
            </a:r>
            <a:r>
              <a:rPr lang="pt-BR" altLang="pt-BR" b="1" baseline="0" dirty="0" smtClean="0"/>
              <a:t> trouxe muitos benefícios para todos nos. </a:t>
            </a:r>
            <a:endParaRPr lang="pt-BR" altLang="pt-BR" b="1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4DBD1-3AAC-4803-85D6-48F91783CA77}" type="slidenum">
              <a:rPr lang="pt-BR" altLang="pt-BR" smtClean="0"/>
              <a:pPr/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06951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altLang="pt-BR" dirty="0" smtClean="0"/>
              <a:t>Acesso a informações. Jornais, revistas,</a:t>
            </a:r>
            <a:r>
              <a:rPr lang="pt-BR" altLang="pt-BR" baseline="0" dirty="0" smtClean="0"/>
              <a:t> bancos, cultura, pesquisa.</a:t>
            </a:r>
            <a:endParaRPr lang="pt-BR" alt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4DBD1-3AAC-4803-85D6-48F91783CA77}" type="slidenum">
              <a:rPr lang="pt-BR" altLang="pt-BR" smtClean="0"/>
              <a:pPr/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84622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dirty="0" err="1" smtClean="0"/>
              <a:t>Entreteniment</a:t>
            </a:r>
            <a:r>
              <a:rPr lang="pt-BR" altLang="pt-BR" dirty="0" smtClean="0"/>
              <a:t>.</a:t>
            </a:r>
            <a:r>
              <a:rPr lang="pt-BR" altLang="pt-BR" baseline="0" dirty="0" smtClean="0"/>
              <a:t> Filmes, jogos, bate papo</a:t>
            </a:r>
            <a:r>
              <a:rPr lang="pt-BR" altLang="pt-BR" dirty="0" smtClean="0"/>
              <a:t> </a:t>
            </a:r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F3A77F-4988-4ADF-91DB-9BB628C887C5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7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626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dirty="0" smtClean="0"/>
              <a:t>Precisamos ter cuidado ao </a:t>
            </a:r>
            <a:r>
              <a:rPr lang="pt-BR" altLang="pt-BR" dirty="0" err="1" smtClean="0"/>
              <a:t>usa-lá</a:t>
            </a:r>
            <a:r>
              <a:rPr lang="pt-BR" altLang="pt-BR" dirty="0" smtClean="0"/>
              <a:t>. </a:t>
            </a:r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7692672-FA1C-4FB9-A957-20FC23DEDCAD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9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731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altLang="pt-BR" dirty="0" smtClean="0"/>
              <a:t>Principalmente,</a:t>
            </a:r>
            <a:r>
              <a:rPr lang="pt-BR" altLang="pt-BR" baseline="0" dirty="0" smtClean="0"/>
              <a:t> nas redes sociais. </a:t>
            </a:r>
            <a:endParaRPr lang="pt-BR" alt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4DBD1-3AAC-4803-85D6-48F91783CA77}" type="slidenum">
              <a:rPr lang="pt-BR" altLang="pt-BR" smtClean="0"/>
              <a:pPr/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31724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36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E13B836-0926-4F52-B502-5B09AA372630}" type="datetimeFigureOut">
              <a:rPr lang="pt-BR"/>
              <a:pPr>
                <a:defRPr/>
              </a:pPr>
              <a:t>14/03/2019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21BE43F-DD30-4F53-AE5F-404D7600F0D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8984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EC1067-0FDA-4671-813B-C5BBE4547DDF}" type="datetimeFigureOut">
              <a:rPr lang="pt-BR"/>
              <a:pPr>
                <a:defRPr/>
              </a:pPr>
              <a:t>14/03/2019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082954E-DCF9-413A-A7A9-A85146BD808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41924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56F6767-AFBA-407F-92B6-5C253832F22F}" type="datetimeFigureOut">
              <a:rPr lang="pt-BR"/>
              <a:pPr>
                <a:defRPr/>
              </a:pPr>
              <a:t>14/03/2019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F54E7AB-C9C0-43FA-A011-426703CA4D3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9108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181A6B6-0EDF-453E-94B1-6C495AA83BE1}" type="datetimeFigureOut">
              <a:rPr lang="pt-BR"/>
              <a:pPr>
                <a:defRPr/>
              </a:pPr>
              <a:t>14/03/2019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E5CFBCC-D786-459A-9020-BAD881D9EF6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7319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99201CA-AA86-4C27-BE82-EAD2B2D1132C}" type="datetimeFigureOut">
              <a:rPr lang="pt-BR"/>
              <a:pPr>
                <a:defRPr/>
              </a:pPr>
              <a:t>14/03/2019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D95502C-0E2D-4B9D-9338-A93DF8811E7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2746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E40492-04EC-4CAE-9B90-C560EA6993BC}" type="datetimeFigureOut">
              <a:rPr lang="pt-BR"/>
              <a:pPr>
                <a:defRPr/>
              </a:pPr>
              <a:t>14/03/2019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7F2F03F-E0D0-4665-A844-B1983AFA036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1196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94639A4-4DEE-4062-B0AB-222872E28C44}" type="datetimeFigureOut">
              <a:rPr lang="pt-BR"/>
              <a:pPr>
                <a:defRPr/>
              </a:pPr>
              <a:t>14/03/2019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D1B0604-BB50-4140-9CCC-E4D6E6BA8B7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68515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72ACBE7-B4A9-4137-B2DF-936A27166748}" type="datetimeFigureOut">
              <a:rPr lang="pt-BR"/>
              <a:pPr>
                <a:defRPr/>
              </a:pPr>
              <a:t>14/03/2019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B049995-5D75-4573-916B-B902AA9C6B2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4382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477046-CF78-4A33-9F80-AF2C4CBEA5E2}" type="datetimeFigureOut">
              <a:rPr lang="pt-BR"/>
              <a:pPr>
                <a:defRPr/>
              </a:pPr>
              <a:t>14/03/2019</a:t>
            </a:fld>
            <a:endParaRPr lang="pt-BR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9F00FD3-1747-4EDC-9A8B-E82366E247DF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163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41FEB22-BDC3-4D73-87C5-296C64E61C06}" type="datetimeFigureOut">
              <a:rPr lang="pt-BR"/>
              <a:pPr>
                <a:defRPr/>
              </a:pPr>
              <a:t>14/03/2019</a:t>
            </a:fld>
            <a:endParaRPr lang="pt-BR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F5F96FE-CF1D-4A0E-960D-058180C28D4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0328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0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3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4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5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  <a:endParaRPr lang="en-US" altLang="pt-BR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E:\CAPELAS%202019\Capelas%20Duary\Internet\Cuidado%20com%20o%20que%20voc&#234;%20posta%20na%20internet.mp4" TargetMode="External"/><Relationship Id="rId1" Type="http://schemas.microsoft.com/office/2007/relationships/media" Target="file:///E:\CAPELAS%202019\Capelas%20Duary\Internet\Cuidado%20com%20o%20que%20voc&#234;%20posta%20na%20internet.mp4" TargetMode="Externa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cuments\Minist&#233;rio\Escola\Capelas\M&#233;dio\Imagens\diversao-cores-e-coracao-wallpaper-13942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Domene\Desktop\intern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04" y="0"/>
            <a:ext cx="92519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266854" y="-171400"/>
            <a:ext cx="4968552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+mn-cs"/>
              </a:rPr>
              <a:t>Internet</a:t>
            </a:r>
            <a:endParaRPr lang="pt-BR" sz="8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" pitchFamily="34" charset="0"/>
              <a:cs typeface="+mn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518048" y="5365179"/>
            <a:ext cx="4623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AR CENA" panose="02000000000000000000" pitchFamily="2" charset="0"/>
              </a:rPr>
              <a:t>Pastoral Estudantil </a:t>
            </a:r>
            <a:r>
              <a:rPr lang="pt-BR" sz="4000" dirty="0" smtClean="0">
                <a:latin typeface="AR CENA" panose="02000000000000000000" pitchFamily="2" charset="0"/>
              </a:rPr>
              <a:t>APV</a:t>
            </a:r>
          </a:p>
          <a:p>
            <a:pPr algn="ctr"/>
            <a:r>
              <a:rPr lang="pt-BR" sz="4000" dirty="0" smtClean="0">
                <a:latin typeface="AR CENA" panose="02000000000000000000" pitchFamily="2" charset="0"/>
              </a:rPr>
              <a:t> Pr</a:t>
            </a:r>
            <a:r>
              <a:rPr lang="pt-BR" sz="4000" dirty="0">
                <a:latin typeface="AR CENA" panose="02000000000000000000" pitchFamily="2" charset="0"/>
              </a:rPr>
              <a:t>. Duary Domene </a:t>
            </a:r>
          </a:p>
        </p:txBody>
      </p:sp>
    </p:spTree>
    <p:extLst>
      <p:ext uri="{BB962C8B-B14F-4D97-AF65-F5344CB8AC3E}">
        <p14:creationId xmlns:p14="http://schemas.microsoft.com/office/powerpoint/2010/main" val="12590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C:\Users\Domene\Desktop\destaqu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97" y="0"/>
            <a:ext cx="91615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5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C:\Users\Domene\Desktop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205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6041717"/>
            <a:ext cx="8712968" cy="819299"/>
          </a:xfrm>
        </p:spPr>
        <p:txBody>
          <a:bodyPr/>
          <a:lstStyle/>
          <a:p>
            <a:pPr marL="69850" indent="0" algn="ctr">
              <a:buNone/>
            </a:pPr>
            <a:r>
              <a:rPr lang="pt-BR" b="1" dirty="0" smtClean="0"/>
              <a:t>Diga as cores e não as palavras</a:t>
            </a:r>
            <a:endParaRPr lang="pt-BR" b="1" dirty="0"/>
          </a:p>
        </p:txBody>
      </p:sp>
      <p:pic>
        <p:nvPicPr>
          <p:cNvPr id="7170" name="Picture 2" descr="C:\Users\Domene\Desktop\cor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8092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88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uidado com o que você posta na interne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73377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0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omene\Desktop\vicio-em-intern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89" y="6638"/>
            <a:ext cx="9132411" cy="6851362"/>
          </a:xfrm>
        </p:spPr>
        <p:txBody>
          <a:bodyPr/>
          <a:lstStyle/>
          <a:p>
            <a:pPr marL="527050" indent="-45720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292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Domene\Desktop\tudo+o+que+é+verdadeiro,+tudo+o+que+é+respeitável,+tudo+o+que+é+justo,+tudo+o+que+é+puro,+tudo+o+que+é+amável,+tudo+o+que+é+de+boa+fama,+se+alguma+virtude+há+e+se+algum+louvor+existe,+seja+isso+o+que+ocupe+o+vosso+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-1682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32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mene\Desktop\tfx-brazil-internet-do-futuro-se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41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" y="6237312"/>
            <a:ext cx="9144000" cy="594504"/>
          </a:xfrm>
        </p:spPr>
        <p:txBody>
          <a:bodyPr/>
          <a:lstStyle/>
          <a:p>
            <a:pPr marL="69850" indent="0" algn="ctr">
              <a:buNone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64,1 milhões de seguidores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Domene\Desktop\Sem título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21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793475"/>
            <a:ext cx="91440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44,7 Milhões         18,5 milhões           3,4 milhões</a:t>
            </a:r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 descr="C:\Users\Domene\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0320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omene\Desktop\bandeira-da-argentina_1401-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32000"/>
            <a:ext cx="2578507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Domene\Desktop\downlo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028304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2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C:\Users\Domene\Desktop\b85e246c6fd19dbf0cb35fb75aa021dd_lar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031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mene\Desktop\houston-SEO-internet-marke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542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74315" y="0"/>
            <a:ext cx="69492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O Mundo em </a:t>
            </a: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nossas </a:t>
            </a:r>
            <a:r>
              <a:rPr lang="pt-B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Mãos</a:t>
            </a:r>
          </a:p>
        </p:txBody>
      </p:sp>
    </p:spTree>
    <p:extLst>
      <p:ext uri="{BB962C8B-B14F-4D97-AF65-F5344CB8AC3E}">
        <p14:creationId xmlns:p14="http://schemas.microsoft.com/office/powerpoint/2010/main" val="47499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932</TotalTime>
  <Words>524</Words>
  <Application>Microsoft Office PowerPoint</Application>
  <PresentationFormat>Apresentação na tela (4:3)</PresentationFormat>
  <Paragraphs>67</Paragraphs>
  <Slides>16</Slides>
  <Notes>15</Notes>
  <HiddenSlides>0</HiddenSlides>
  <MMClips>1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4" baseType="lpstr">
      <vt:lpstr>AR CENA</vt:lpstr>
      <vt:lpstr>Arial</vt:lpstr>
      <vt:lpstr>Berlin Sans FB</vt:lpstr>
      <vt:lpstr>Berlin Sans FB Demi</vt:lpstr>
      <vt:lpstr>Calibri</vt:lpstr>
      <vt:lpstr>Century Gothic</vt:lpstr>
      <vt:lpstr>Wingdings 2</vt:lpstr>
      <vt:lpstr>Austin</vt:lpstr>
      <vt:lpstr>Apresentação do PowerPoint</vt:lpstr>
      <vt:lpstr>Apresentação do PowerPoint</vt:lpstr>
      <vt:lpstr>Apresentação do PowerPoint</vt:lpstr>
      <vt:lpstr>    44,7 Milhões         18,5 milhões           3,4 milhões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APV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PE2014-C11-INTERNET, PRIVILÉGIOS E CUIDADOS</dc:title>
  <dc:subject>PE-CAPELAS</dc:subject>
  <dc:creator>Pr. MARCELO AUGUSTO DE CARVALHO; APV - Ismael Carlos Ruperto Junior</dc:creator>
  <cp:keywords>www.pastordeescola.com.br; www.4tons.com</cp:keywords>
  <dc:description>COMÉRCIO PROIBIDO. USO PESSOAL</dc:description>
  <cp:lastModifiedBy>Pr. Marcelo Carvalho</cp:lastModifiedBy>
  <cp:revision>78</cp:revision>
  <dcterms:created xsi:type="dcterms:W3CDTF">2013-02-15T05:59:07Z</dcterms:created>
  <dcterms:modified xsi:type="dcterms:W3CDTF">2019-03-14T19:31:53Z</dcterms:modified>
  <cp:category>Pastor de Escola; CAPELAS 2014</cp:category>
</cp:coreProperties>
</file>