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85" r:id="rId2"/>
    <p:sldId id="304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86" r:id="rId15"/>
    <p:sldId id="269" r:id="rId16"/>
    <p:sldId id="270" r:id="rId17"/>
    <p:sldId id="271" r:id="rId18"/>
    <p:sldId id="272" r:id="rId19"/>
    <p:sldId id="273" r:id="rId20"/>
    <p:sldId id="275" r:id="rId21"/>
    <p:sldId id="293" r:id="rId22"/>
    <p:sldId id="294" r:id="rId23"/>
    <p:sldId id="295" r:id="rId24"/>
    <p:sldId id="297" r:id="rId25"/>
    <p:sldId id="298" r:id="rId26"/>
    <p:sldId id="299" r:id="rId27"/>
    <p:sldId id="300" r:id="rId28"/>
    <p:sldId id="274" r:id="rId29"/>
    <p:sldId id="276" r:id="rId30"/>
    <p:sldId id="289" r:id="rId31"/>
    <p:sldId id="296" r:id="rId32"/>
    <p:sldId id="302" r:id="rId33"/>
    <p:sldId id="281" r:id="rId34"/>
    <p:sldId id="303" r:id="rId35"/>
    <p:sldId id="284" r:id="rId36"/>
    <p:sldId id="279" r:id="rId37"/>
    <p:sldId id="280" r:id="rId38"/>
    <p:sldId id="282" r:id="rId39"/>
    <p:sldId id="283" r:id="rId40"/>
    <p:sldId id="287" r:id="rId41"/>
    <p:sldId id="288" r:id="rId42"/>
    <p:sldId id="292" r:id="rId4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73881" autoAdjust="0"/>
  </p:normalViewPr>
  <p:slideViewPr>
    <p:cSldViewPr>
      <p:cViewPr varScale="1">
        <p:scale>
          <a:sx n="50" d="100"/>
          <a:sy n="50" d="100"/>
        </p:scale>
        <p:origin x="173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1B4D8-6AD9-4441-99E7-737D81E54A63}" type="datetimeFigureOut">
              <a:rPr lang="pt-BR" smtClean="0"/>
              <a:t>14/03/2019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698E6-6140-4303-93B1-94BECB3EC7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2854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copa do mundo, é um dos maiores eventos do mundo.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511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1934, 1938, 1982, 2006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159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1954, 1974, 1990, 2014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384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Uruguai – 1930, 1950</a:t>
            </a:r>
          </a:p>
          <a:p>
            <a:r>
              <a:rPr lang="pt-BR" dirty="0" smtClean="0"/>
              <a:t>Argentina – 1978, 1986</a:t>
            </a:r>
          </a:p>
          <a:p>
            <a:r>
              <a:rPr lang="pt-BR" dirty="0" smtClean="0"/>
              <a:t>França – 1998, 2018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1655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Inglaterra – 1966</a:t>
            </a:r>
          </a:p>
          <a:p>
            <a:r>
              <a:rPr lang="pt-BR" dirty="0" smtClean="0"/>
              <a:t>Espanha - 2010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115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Na primeira copa do mundo a </a:t>
            </a:r>
            <a:r>
              <a:rPr lang="pt-BR" dirty="0" smtClean="0"/>
              <a:t>FIFA </a:t>
            </a:r>
            <a:r>
              <a:rPr lang="pt-BR" dirty="0"/>
              <a:t>decidiu que o campeão receberia um </a:t>
            </a:r>
            <a:r>
              <a:rPr lang="pt-BR" dirty="0" smtClean="0"/>
              <a:t>troféu</a:t>
            </a:r>
            <a:r>
              <a:rPr lang="pt-BR" dirty="0"/>
              <a:t>. A taça foi criada por um </a:t>
            </a:r>
            <a:r>
              <a:rPr lang="pt-BR" dirty="0" smtClean="0"/>
              <a:t>francês </a:t>
            </a:r>
            <a:r>
              <a:rPr lang="pt-BR" dirty="0"/>
              <a:t>Abel </a:t>
            </a:r>
            <a:r>
              <a:rPr lang="pt-BR" dirty="0" err="1"/>
              <a:t>Lafleur</a:t>
            </a:r>
            <a:r>
              <a:rPr lang="pt-BR" dirty="0"/>
              <a:t>, foi batizada no ano de 1946 por Jules Rimet, em homenagem ao fundador da </a:t>
            </a:r>
            <a:r>
              <a:rPr lang="pt-BR" dirty="0" smtClean="0"/>
              <a:t>FIFA. 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96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Primeiro país</a:t>
            </a:r>
            <a:r>
              <a:rPr lang="pt-BR" baseline="0" dirty="0"/>
              <a:t> a ser </a:t>
            </a:r>
            <a:r>
              <a:rPr lang="pt-BR" dirty="0"/>
              <a:t> tri campeão</a:t>
            </a:r>
            <a:r>
              <a:rPr lang="pt-BR" baseline="0" dirty="0"/>
              <a:t> poderia levar a taca para casa definitivamente. E em 1970 o brasil chegou lá. Mas em 1983 a taça foi roubada.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926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Em 1974 foi criada a taça </a:t>
            </a:r>
            <a:r>
              <a:rPr lang="pt-BR" dirty="0" smtClean="0"/>
              <a:t>FIFA. </a:t>
            </a:r>
            <a:r>
              <a:rPr lang="pt-BR" dirty="0"/>
              <a:t>E agora </a:t>
            </a:r>
            <a:r>
              <a:rPr lang="pt-BR" dirty="0" smtClean="0"/>
              <a:t>ninguém</a:t>
            </a:r>
            <a:r>
              <a:rPr lang="pt-BR" baseline="0" dirty="0" smtClean="0"/>
              <a:t> </a:t>
            </a:r>
            <a:r>
              <a:rPr lang="pt-BR" baseline="0" dirty="0"/>
              <a:t>leva a original, somente uma replica.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9324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gesto</a:t>
            </a:r>
            <a:r>
              <a:rPr lang="pt-BR" baseline="0" dirty="0"/>
              <a:t> de erguer a taça dobre a cabeça foi eternizado pelo </a:t>
            </a:r>
            <a:r>
              <a:rPr lang="pt-BR" baseline="0" dirty="0" smtClean="0"/>
              <a:t>capitão </a:t>
            </a:r>
            <a:r>
              <a:rPr lang="pt-BR" baseline="0" dirty="0"/>
              <a:t>da seleção brasileira  </a:t>
            </a:r>
            <a:r>
              <a:rPr lang="pt-BR" baseline="0" dirty="0" err="1"/>
              <a:t>Hideraldo</a:t>
            </a:r>
            <a:r>
              <a:rPr lang="pt-BR" baseline="0" dirty="0"/>
              <a:t> </a:t>
            </a:r>
            <a:r>
              <a:rPr lang="pt-BR" baseline="0" dirty="0" err="1"/>
              <a:t>luíz</a:t>
            </a:r>
            <a:r>
              <a:rPr lang="pt-BR" baseline="0" dirty="0"/>
              <a:t> </a:t>
            </a:r>
            <a:r>
              <a:rPr lang="pt-BR" baseline="0" dirty="0" err="1"/>
              <a:t>bellini</a:t>
            </a:r>
            <a:r>
              <a:rPr lang="pt-BR" baseline="0" dirty="0"/>
              <a:t> quando conquistou o primeiro titulo em 1958.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858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</a:t>
            </a:r>
            <a:r>
              <a:rPr lang="pt-BR" baseline="0" dirty="0"/>
              <a:t> perdedores choram desesperados.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55398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Heróis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5488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primeira copa do mundo foi realizada no ano de 1930, no </a:t>
            </a:r>
            <a:r>
              <a:rPr lang="pt-BR" dirty="0" err="1"/>
              <a:t>uruguai</a:t>
            </a:r>
            <a:r>
              <a:rPr lang="pt-BR" dirty="0"/>
              <a:t>. O </a:t>
            </a:r>
            <a:r>
              <a:rPr lang="pt-BR" dirty="0" err="1"/>
              <a:t>uruguai</a:t>
            </a:r>
            <a:r>
              <a:rPr lang="pt-BR" dirty="0"/>
              <a:t> se consagrou</a:t>
            </a:r>
            <a:r>
              <a:rPr lang="pt-BR" baseline="0" dirty="0"/>
              <a:t> campeão depois de bater a argentina por 4 x 2 de virada.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141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Ruas</a:t>
            </a:r>
            <a:r>
              <a:rPr lang="pt-BR" baseline="0" dirty="0" smtClean="0"/>
              <a:t> enfeitadas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8116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Pessoas trocam de TV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6538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Vendem o que tem</a:t>
            </a:r>
            <a:r>
              <a:rPr lang="pt-BR" baseline="0" dirty="0" smtClean="0"/>
              <a:t> pra comprar um ingresso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13320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Porque o total</a:t>
            </a:r>
            <a:r>
              <a:rPr lang="pt-BR" baseline="0" dirty="0"/>
              <a:t> atingiu os 25,5 </a:t>
            </a:r>
            <a:r>
              <a:rPr lang="pt-BR" baseline="0" dirty="0" smtClean="0"/>
              <a:t>bilhões</a:t>
            </a:r>
            <a:r>
              <a:rPr lang="pt-BR" baseline="0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2509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Mas, haverá um evento que será</a:t>
            </a:r>
            <a:r>
              <a:rPr lang="pt-BR" baseline="0" dirty="0" smtClean="0"/>
              <a:t> maior do que a copa do mundo de futebol.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43376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volta de Jesus! Mas quando isso vai ocorrer? Quando vemos as</a:t>
            </a:r>
            <a:r>
              <a:rPr lang="pt-BR" baseline="0" dirty="0" smtClean="0"/>
              <a:t> ruas sendo pintadas, a televisão, os rádios divulgando, as convocações das seleções, etc. sabemos que a copa esta perto. Mas e a volta de Jesus, como saber quando ela se aproxima.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5002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Não sabemos a hora que Jesus ira</a:t>
            </a:r>
            <a:r>
              <a:rPr lang="pt-BR" baseline="0" dirty="0" smtClean="0"/>
              <a:t> voltar, mas Ele nos deixou alguns acontecimentos que indicarão que esta perto a sua volta. Mateus 24.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457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78192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4707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Matheus </a:t>
            </a:r>
            <a:r>
              <a:rPr lang="pt-BR" dirty="0" smtClean="0"/>
              <a:t>24.... Quando o evangelho for pregado em todo o mundo então virá</a:t>
            </a:r>
            <a:r>
              <a:rPr lang="pt-BR" baseline="0" dirty="0" smtClean="0"/>
              <a:t> o fim. O maior evento de todo o mundo!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5002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brasil após perder para a </a:t>
            </a:r>
            <a:r>
              <a:rPr lang="pt-BR" dirty="0" err="1"/>
              <a:t>Iugoslavia</a:t>
            </a:r>
            <a:r>
              <a:rPr lang="pt-BR" dirty="0"/>
              <a:t> por 2</a:t>
            </a:r>
            <a:r>
              <a:rPr lang="pt-BR" baseline="0" dirty="0"/>
              <a:t> x 1</a:t>
            </a:r>
            <a:r>
              <a:rPr lang="pt-BR" dirty="0"/>
              <a:t>,</a:t>
            </a:r>
            <a:r>
              <a:rPr lang="pt-BR" baseline="0" dirty="0"/>
              <a:t> acabou ficando em sexto lugar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913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Antigamente</a:t>
            </a:r>
            <a:r>
              <a:rPr lang="pt-BR" baseline="0" dirty="0"/>
              <a:t> a copa só era transmitida pelo radio.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6008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Mas no ano de 1954, 8 países europeus já puderam assistir pela televisão a copa. No brasil </a:t>
            </a:r>
            <a:r>
              <a:rPr lang="pt-BR" dirty="0" err="1"/>
              <a:t>so</a:t>
            </a:r>
            <a:r>
              <a:rPr lang="pt-BR" dirty="0"/>
              <a:t> puderam assistir a copa</a:t>
            </a:r>
            <a:r>
              <a:rPr lang="pt-BR" baseline="0" dirty="0"/>
              <a:t> pela </a:t>
            </a:r>
            <a:r>
              <a:rPr lang="pt-BR" baseline="0" dirty="0" err="1"/>
              <a:t>tv</a:t>
            </a:r>
            <a:r>
              <a:rPr lang="pt-BR" baseline="0" dirty="0"/>
              <a:t> no ano de 1970, na copa do M</a:t>
            </a:r>
            <a:r>
              <a:rPr lang="pt-BR" baseline="0" dirty="0" smtClean="0"/>
              <a:t>éxico</a:t>
            </a:r>
            <a:r>
              <a:rPr lang="pt-BR" baseline="0" dirty="0"/>
              <a:t>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062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Foi a primeira vez que utilizaram o cartão amarelo</a:t>
            </a:r>
            <a:r>
              <a:rPr lang="pt-BR" baseline="0" dirty="0"/>
              <a:t> e vermelho no mundial.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4778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</a:t>
            </a:r>
            <a:r>
              <a:rPr lang="pt-BR" baseline="0" dirty="0"/>
              <a:t> além disso, foi aqui também que surgiu a clássica bola de gomos brancos e pretos. </a:t>
            </a:r>
            <a:r>
              <a:rPr lang="pt-BR" baseline="0" dirty="0" smtClean="0"/>
              <a:t>Alguém </a:t>
            </a:r>
            <a:r>
              <a:rPr lang="pt-BR" baseline="0" dirty="0"/>
              <a:t>sabe porque? Era para facilitar sua visualização nas </a:t>
            </a:r>
            <a:r>
              <a:rPr lang="pt-BR" baseline="0" dirty="0" err="1"/>
              <a:t>tvs</a:t>
            </a:r>
            <a:r>
              <a:rPr lang="pt-BR" baseline="0" dirty="0"/>
              <a:t> em preto e branco. E a partir daqui as bola começaram a ter nomes.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77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mascotes surgiram a partir da copa</a:t>
            </a:r>
            <a:r>
              <a:rPr lang="pt-BR" baseline="0" dirty="0"/>
              <a:t> da Inglaterra em 1966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4695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brasil é o único pais a participar de todas as copas do mundo. E o único penta campeão mundial.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98E6-6140-4303-93B1-94BECB3EC70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724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0FDA-F852-45E0-B749-6D87EA0B6551}" type="datetimeFigureOut">
              <a:rPr lang="pt-BR" smtClean="0"/>
              <a:t>14/03/2019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DAE-E7F2-466C-B99D-2583F45541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0188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0FDA-F852-45E0-B749-6D87EA0B6551}" type="datetimeFigureOut">
              <a:rPr lang="pt-BR" smtClean="0"/>
              <a:t>14/03/2019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DAE-E7F2-466C-B99D-2583F45541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1258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0FDA-F852-45E0-B749-6D87EA0B6551}" type="datetimeFigureOut">
              <a:rPr lang="pt-BR" smtClean="0"/>
              <a:t>14/03/2019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DAE-E7F2-466C-B99D-2583F45541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83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0FDA-F852-45E0-B749-6D87EA0B6551}" type="datetimeFigureOut">
              <a:rPr lang="pt-BR" smtClean="0"/>
              <a:t>14/03/2019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DAE-E7F2-466C-B99D-2583F45541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807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0FDA-F852-45E0-B749-6D87EA0B6551}" type="datetimeFigureOut">
              <a:rPr lang="pt-BR" smtClean="0"/>
              <a:t>14/03/2019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DAE-E7F2-466C-B99D-2583F45541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415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0FDA-F852-45E0-B749-6D87EA0B6551}" type="datetimeFigureOut">
              <a:rPr lang="pt-BR" smtClean="0"/>
              <a:t>14/03/2019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DAE-E7F2-466C-B99D-2583F45541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753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0FDA-F852-45E0-B749-6D87EA0B6551}" type="datetimeFigureOut">
              <a:rPr lang="pt-BR" smtClean="0"/>
              <a:t>14/03/2019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DAE-E7F2-466C-B99D-2583F45541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0116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0FDA-F852-45E0-B749-6D87EA0B6551}" type="datetimeFigureOut">
              <a:rPr lang="pt-BR" smtClean="0"/>
              <a:t>14/03/2019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DAE-E7F2-466C-B99D-2583F45541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9206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0FDA-F852-45E0-B749-6D87EA0B6551}" type="datetimeFigureOut">
              <a:rPr lang="pt-BR" smtClean="0"/>
              <a:t>14/03/2019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DAE-E7F2-466C-B99D-2583F45541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0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0FDA-F852-45E0-B749-6D87EA0B6551}" type="datetimeFigureOut">
              <a:rPr lang="pt-BR" smtClean="0"/>
              <a:t>14/03/2019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DAE-E7F2-466C-B99D-2583F45541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308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0FDA-F852-45E0-B749-6D87EA0B6551}" type="datetimeFigureOut">
              <a:rPr lang="pt-BR" smtClean="0"/>
              <a:t>14/03/2019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DAE-E7F2-466C-B99D-2583F45541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328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C0FDA-F852-45E0-B749-6D87EA0B6551}" type="datetimeFigureOut">
              <a:rPr lang="pt-BR" smtClean="0"/>
              <a:t>14/03/2019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5DAE-E7F2-466C-B99D-2583F45541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1696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CAPELAS%202019\Capelas%20Duary\A%20volta%20de%20Jesus\The%20Evolution%20Of%20The%20Official%20World%20Cup%20Ball%20%5b%5b%201930%20-%202018%5d%5d.mp4" TargetMode="External"/><Relationship Id="rId1" Type="http://schemas.microsoft.com/office/2007/relationships/media" Target="file:///E:\CAPELAS%202019\Capelas%20Duary\A%20volta%20de%20Jesus\The%20Evolution%20Of%20The%20Official%20World%20Cup%20Ball%20%5b%5b%201930%20-%202018%5d%5d.mp4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C:\Users\Domene\Desktop\fe8aaca9-copa-do-mu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28722" y="260648"/>
            <a:ext cx="84865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Maior Evento do </a:t>
            </a:r>
            <a:r>
              <a:rPr lang="pt-BR" sz="6000" dirty="0" smtClean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Mundo</a:t>
            </a:r>
            <a:endParaRPr lang="pt-BR" sz="6000" b="0" cap="none" spc="0" dirty="0">
              <a:ln w="18415" cmpd="sng">
                <a:solidFill>
                  <a:schemeClr val="bg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05601" y="6040900"/>
            <a:ext cx="87849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Pastoral Estudantil APV – Pr. Duary Domene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262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 descr="C:\Users\Domene\Desktop\mascotes-das-copas-do-mundo-fifa-blog-ernani-carreira-guaira-s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0"/>
            <a:ext cx="9144000" cy="682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789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Domene\Desktop\Copa-do-Mundo-Rússia-2018-Mascote-Zabivaka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395788" cy="450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084168" y="5647072"/>
            <a:ext cx="30755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 err="1"/>
              <a:t>Zabivaka</a:t>
            </a:r>
            <a:r>
              <a:rPr lang="pt-BR" sz="6000" dirty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2026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 descr="C:\Users\Domene\Desktop\2000px-Flag_of_Brazil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67544" y="5517232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1930                   2018</a:t>
            </a:r>
          </a:p>
        </p:txBody>
      </p:sp>
    </p:spTree>
    <p:extLst>
      <p:ext uri="{BB962C8B-B14F-4D97-AF65-F5344CB8AC3E}">
        <p14:creationId xmlns:p14="http://schemas.microsoft.com/office/powerpoint/2010/main" val="104399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290" name="Picture 2" descr="C:\Users\Domene\Desktop\maxresdefault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26"/>
            <a:ext cx="9144000" cy="687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42134" y="5738556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Itália – 4 Títulos </a:t>
            </a:r>
          </a:p>
        </p:txBody>
      </p:sp>
    </p:spTree>
    <p:extLst>
      <p:ext uri="{BB962C8B-B14F-4D97-AF65-F5344CB8AC3E}">
        <p14:creationId xmlns:p14="http://schemas.microsoft.com/office/powerpoint/2010/main" val="1834311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omene\Desktop\downloa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42134" y="5738556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Alemanha – </a:t>
            </a:r>
            <a:r>
              <a:rPr lang="pt-BR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4 </a:t>
            </a:r>
            <a:r>
              <a:rPr lang="pt-BR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Títulos </a:t>
            </a:r>
          </a:p>
        </p:txBody>
      </p:sp>
    </p:spTree>
    <p:extLst>
      <p:ext uri="{BB962C8B-B14F-4D97-AF65-F5344CB8AC3E}">
        <p14:creationId xmlns:p14="http://schemas.microsoft.com/office/powerpoint/2010/main" val="526084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omene\Desktop\bandeira-da-frança-gran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186" y="0"/>
            <a:ext cx="2987824" cy="681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Domene\Desktop\bandeira-do-uruguai-2000p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58" y="0"/>
            <a:ext cx="29523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Domene\Desktop\Bandeira-Argentina-2000p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15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0" y="573855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 </a:t>
            </a:r>
            <a:r>
              <a:rPr lang="pt-BR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Títulos </a:t>
            </a:r>
          </a:p>
        </p:txBody>
      </p:sp>
    </p:spTree>
    <p:extLst>
      <p:ext uri="{BB962C8B-B14F-4D97-AF65-F5344CB8AC3E}">
        <p14:creationId xmlns:p14="http://schemas.microsoft.com/office/powerpoint/2010/main" val="2646071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363" name="Picture 3" descr="C:\Users\Domene\Desktop\800px-Flag_of_England.svg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35"/>
            <a:ext cx="4283968" cy="681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Domene\Desktop\e9e24d6f15e7c5812840fea17cad17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0"/>
            <a:ext cx="4860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42134" y="5738556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 Título</a:t>
            </a:r>
          </a:p>
        </p:txBody>
      </p:sp>
    </p:spTree>
    <p:extLst>
      <p:ext uri="{BB962C8B-B14F-4D97-AF65-F5344CB8AC3E}">
        <p14:creationId xmlns:p14="http://schemas.microsoft.com/office/powerpoint/2010/main" val="1712113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387" name="Picture 3" descr="C:\Users\Domene\Desktop\100_63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48"/>
            <a:ext cx="9144000" cy="683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226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411" name="Picture 3" descr="C:\Users\Domene\Desktop\maxresdefault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" y="0"/>
            <a:ext cx="914254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572726" y="5738556"/>
            <a:ext cx="4238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chemeClr val="bg1"/>
                  </a:solidFill>
                </a:ln>
              </a:rPr>
              <a:t>1970</a:t>
            </a:r>
          </a:p>
        </p:txBody>
      </p:sp>
    </p:spTree>
    <p:extLst>
      <p:ext uri="{BB962C8B-B14F-4D97-AF65-F5344CB8AC3E}">
        <p14:creationId xmlns:p14="http://schemas.microsoft.com/office/powerpoint/2010/main" val="40021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434" name="Picture 2" descr="C:\Users\Domene\Desktop\Tour_da_Taça_da_Copa_do_Mundo_(1423197400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25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Evolution Of The Official World Cup Ball [[ 1930 - 2018]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620688"/>
            <a:ext cx="921702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0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2530" name="Picture 2" descr="C:\Users\Domene\Desktop\Brasil-1994-Dunga-taca-17-07-1994-masao-goto-filho-estad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72"/>
            <a:ext cx="9144000" cy="686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126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6867" name="Picture 3" descr="C:\Users\Domene\Desktop\brasil-chile22-original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561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F00329C-94FE-44C0-A3FF-A91A8BE8C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2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8914" name="Picture 2" descr="C:\Users\Domene\Desktop\maxresdefault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595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5E708D-1644-4C01-B89A-6E336EF15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08EBA0F-0A9E-4CD6-BC87-88BC4ACC8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"/>
            <a:ext cx="9144000" cy="6852066"/>
          </a:xfrm>
        </p:spPr>
      </p:pic>
    </p:spTree>
    <p:extLst>
      <p:ext uri="{BB962C8B-B14F-4D97-AF65-F5344CB8AC3E}">
        <p14:creationId xmlns:p14="http://schemas.microsoft.com/office/powerpoint/2010/main" val="2766623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9BE94E-7510-4F06-BB94-BB3CDC9D6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9FCAE41-721E-4152-B106-95DCB3AE8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" y="0"/>
            <a:ext cx="9130426" cy="6858000"/>
          </a:xfrm>
        </p:spPr>
      </p:pic>
    </p:spTree>
    <p:extLst>
      <p:ext uri="{BB962C8B-B14F-4D97-AF65-F5344CB8AC3E}">
        <p14:creationId xmlns:p14="http://schemas.microsoft.com/office/powerpoint/2010/main" val="733636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4FABB-9C44-4315-9378-693D6CDD3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FBDAEDFB-5501-4D42-99A9-A311795E1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"/>
            <a:ext cx="9144000" cy="6840379"/>
          </a:xfrm>
        </p:spPr>
      </p:pic>
    </p:spTree>
    <p:extLst>
      <p:ext uri="{BB962C8B-B14F-4D97-AF65-F5344CB8AC3E}">
        <p14:creationId xmlns:p14="http://schemas.microsoft.com/office/powerpoint/2010/main" val="3484680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DAB9D4-671C-44FC-A421-43C8DD22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3C9C418-883F-4F80-A3B3-07C829912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911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459" name="Picture 3" descr="C:\Users\Domene\Desktop\Sem títu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344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482" name="Picture 2" descr="C:\Users\Domene\Desktop\Sem títu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337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ene\Desktop\Tour_da_Taça_da_Copa_do_Mundo_(1423197400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8"/>
            <a:ext cx="9144000" cy="684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8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2770" name="Picture 2" descr="C:\Users\Domene\Desktop\1523627825_24296312.jpg.770x380_q85_crop-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80" y="19652"/>
            <a:ext cx="9155179" cy="683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820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Domene\Desktop\A-Volta-de-Jesu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1669"/>
            <a:ext cx="9140371" cy="68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15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BE32EE-A3B9-481A-A5CF-3AA05591B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54560"/>
            <a:ext cx="8229600" cy="2548880"/>
          </a:xfrm>
        </p:spPr>
        <p:txBody>
          <a:bodyPr/>
          <a:lstStyle/>
          <a:p>
            <a:pPr marL="0" indent="0" algn="ctr">
              <a:buNone/>
            </a:pPr>
            <a:r>
              <a:rPr lang="pt-BR" sz="4800" dirty="0"/>
              <a:t>“Portanto, vigiem, porque vocês não sabem em que dia virá o seu Senhor”. </a:t>
            </a:r>
            <a:r>
              <a:rPr lang="pt-BR" sz="4800" dirty="0" err="1"/>
              <a:t>Mt</a:t>
            </a:r>
            <a:r>
              <a:rPr lang="pt-BR" sz="4800" dirty="0"/>
              <a:t> 24:42</a:t>
            </a:r>
          </a:p>
        </p:txBody>
      </p:sp>
    </p:spTree>
    <p:extLst>
      <p:ext uri="{BB962C8B-B14F-4D97-AF65-F5344CB8AC3E}">
        <p14:creationId xmlns:p14="http://schemas.microsoft.com/office/powerpoint/2010/main" val="830921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6626" name="Picture 2" descr="C:\Users\Domene\Desktop\Imagem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" y="-418"/>
            <a:ext cx="9143833" cy="685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930A536-1E11-43FA-8FF0-17AE4EAEEFB0}"/>
              </a:ext>
            </a:extLst>
          </p:cNvPr>
          <p:cNvSpPr txBox="1"/>
          <p:nvPr/>
        </p:nvSpPr>
        <p:spPr>
          <a:xfrm>
            <a:off x="6372200" y="121197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Nação contra Nação</a:t>
            </a:r>
          </a:p>
        </p:txBody>
      </p:sp>
    </p:spTree>
    <p:extLst>
      <p:ext uri="{BB962C8B-B14F-4D97-AF65-F5344CB8AC3E}">
        <p14:creationId xmlns:p14="http://schemas.microsoft.com/office/powerpoint/2010/main" val="1768139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2B7A67-9D15-4C8B-937F-5CF779D95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8292F6C-1E8F-4410-9CDF-66313792D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8" y="0"/>
            <a:ext cx="9112772" cy="68580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AC5CBA8-79C8-490A-A391-10FA2AB4EA40}"/>
              </a:ext>
            </a:extLst>
          </p:cNvPr>
          <p:cNvSpPr txBox="1"/>
          <p:nvPr/>
        </p:nvSpPr>
        <p:spPr>
          <a:xfrm>
            <a:off x="6454552" y="5445224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</a:rPr>
              <a:t>Fome</a:t>
            </a:r>
          </a:p>
        </p:txBody>
      </p:sp>
    </p:spTree>
    <p:extLst>
      <p:ext uri="{BB962C8B-B14F-4D97-AF65-F5344CB8AC3E}">
        <p14:creationId xmlns:p14="http://schemas.microsoft.com/office/powerpoint/2010/main" val="940781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9698" name="Picture 2" descr="C:\Users\Domene\Desktop\Imagem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"/>
            <a:ext cx="9144000" cy="685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534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4579" name="Picture 3" descr="C:\Users\Domene\Desktop\Imagem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" y="500"/>
            <a:ext cx="9143749" cy="685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198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5602" name="Picture 2" descr="C:\Users\Domene\Desktop\Imagem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92" y="334"/>
            <a:ext cx="9007308" cy="685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6160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7650" name="Picture 2" descr="C:\Users\Domene\Desktop\Imagem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" y="-334"/>
            <a:ext cx="9143249" cy="685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567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8675" name="Picture 3" descr="C:\Users\Domene\Desktop\Imagem2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186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C:\Users\Domene\Desktop\8f41ad78a1db1351ff50818beecd5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2" y="0"/>
            <a:ext cx="94580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37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22" name="Picture 2" descr="C:\Users\Domene\Desktop\Imagem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"/>
            <a:ext cx="9144000" cy="685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9291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1746" name="Picture 2" descr="C:\Users\Domene\Desktop\Imagem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996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Domene\Desktop\A-Volta-de-Jesu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1669"/>
            <a:ext cx="9140371" cy="68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507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C:\Users\Domene\Desktop\brasil-19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6" y="0"/>
            <a:ext cx="9223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641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 descr="C:\Users\Domene\Desktop\490819ccb7258c2016439f70e55636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687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 descr="C:\Users\Domene\Desktop\antiga-tv-preto-e-branco-D_NQ_NP_977925-MLB26889936573_022018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525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C:\Users\Domene\Desktop\DNQg2YGX0AEAEa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0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 descr="C:\Users\Domene\Desktop\6d05ccc57f3ae4a78428bfc13af785c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0289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584</Words>
  <Application>Microsoft Office PowerPoint</Application>
  <PresentationFormat>Apresentação na tela (4:3)</PresentationFormat>
  <Paragraphs>71</Paragraphs>
  <Slides>42</Slides>
  <Notes>29</Notes>
  <HiddenSlides>0</HiddenSlides>
  <MMClips>1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5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PE-CAPELAS</dc:subject>
  <dc:creator>Pr. MARCELO AUGUSTO DE CARVALHO; Duary Domene</dc:creator>
  <cp:keywords>www.pastordeescola.com.br</cp:keywords>
  <dc:description>COMÉRCIO PROIBIDO. USO PESSOAL</dc:description>
  <cp:lastModifiedBy>Pr. Marcelo Carvalho</cp:lastModifiedBy>
  <cp:revision>27</cp:revision>
  <dcterms:created xsi:type="dcterms:W3CDTF">2018-06-11T03:57:25Z</dcterms:created>
  <dcterms:modified xsi:type="dcterms:W3CDTF">2019-03-14T19:38:42Z</dcterms:modified>
  <cp:category>Pastor de Escola</cp:category>
</cp:coreProperties>
</file>