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256" r:id="rId3"/>
    <p:sldId id="292" r:id="rId4"/>
    <p:sldId id="290" r:id="rId5"/>
    <p:sldId id="294" r:id="rId6"/>
    <p:sldId id="295" r:id="rId7"/>
    <p:sldId id="299" r:id="rId8"/>
    <p:sldId id="296" r:id="rId9"/>
    <p:sldId id="280" r:id="rId10"/>
    <p:sldId id="297" r:id="rId11"/>
    <p:sldId id="298" r:id="rId12"/>
    <p:sldId id="291" r:id="rId13"/>
    <p:sldId id="293" r:id="rId14"/>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824" autoAdjust="0"/>
  </p:normalViewPr>
  <p:slideViewPr>
    <p:cSldViewPr>
      <p:cViewPr varScale="1">
        <p:scale>
          <a:sx n="46" d="100"/>
          <a:sy n="46" d="100"/>
        </p:scale>
        <p:origin x="1860" y="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E56D0E-1154-4E45-A6CE-397BA2636DFA}" type="datetimeFigureOut">
              <a:rPr lang="pt-BR" smtClean="0"/>
              <a:t>19/02/2018</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E89E11-5F02-4F9B-BB9C-2F12D7FC4E8D}" type="slidenum">
              <a:rPr lang="pt-BR" smtClean="0"/>
              <a:t>‹nº›</a:t>
            </a:fld>
            <a:endParaRPr lang="pt-BR"/>
          </a:p>
        </p:txBody>
      </p:sp>
    </p:spTree>
    <p:extLst>
      <p:ext uri="{BB962C8B-B14F-4D97-AF65-F5344CB8AC3E}">
        <p14:creationId xmlns:p14="http://schemas.microsoft.com/office/powerpoint/2010/main" val="2287198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pt.wikipedia.org/wiki/25_de_mar%C3%A7o" TargetMode="External"/><Relationship Id="rId13" Type="http://schemas.openxmlformats.org/officeDocument/2006/relationships/hyperlink" Target="https://pt.wikipedia.org/wiki/Carlos_IX_de_Fran%C3%A7a" TargetMode="External"/><Relationship Id="rId18" Type="http://schemas.openxmlformats.org/officeDocument/2006/relationships/hyperlink" Target="https://pt.wikipedia.org/w/index.php?title=Convite&amp;action=edit&amp;redlink=1" TargetMode="External"/><Relationship Id="rId3" Type="http://schemas.openxmlformats.org/officeDocument/2006/relationships/hyperlink" Target="https://pt.wikipedia.org/wiki/1_de_abril" TargetMode="External"/><Relationship Id="rId21" Type="http://schemas.openxmlformats.org/officeDocument/2006/relationships/hyperlink" Target="https://pt.wikipedia.org/wiki/It%C3%A1lia" TargetMode="External"/><Relationship Id="rId7" Type="http://schemas.openxmlformats.org/officeDocument/2006/relationships/hyperlink" Target="https://pt.wikipedia.org/wiki/Ano_Novo" TargetMode="External"/><Relationship Id="rId12" Type="http://schemas.openxmlformats.org/officeDocument/2006/relationships/hyperlink" Target="https://pt.wikipedia.org/wiki/Calend%C3%A1rio_gregoriano" TargetMode="External"/><Relationship Id="rId17" Type="http://schemas.openxmlformats.org/officeDocument/2006/relationships/hyperlink" Target="https://pt.wikipedia.org/wiki/Presente_(comportamento)" TargetMode="External"/><Relationship Id="rId25" Type="http://schemas.openxmlformats.org/officeDocument/2006/relationships/hyperlink" Target="https://pt.wikipedia.org/wiki/Espanha" TargetMode="External"/><Relationship Id="rId2" Type="http://schemas.openxmlformats.org/officeDocument/2006/relationships/slide" Target="../slides/slide2.xml"/><Relationship Id="rId16" Type="http://schemas.openxmlformats.org/officeDocument/2006/relationships/hyperlink" Target="https://pt.wikipedia.org/wiki/Franceses" TargetMode="External"/><Relationship Id="rId20" Type="http://schemas.openxmlformats.org/officeDocument/2006/relationships/hyperlink" Target="https://pt.wikipedia.org/wiki/L%C3%ADngua_inglesa" TargetMode="External"/><Relationship Id="rId1" Type="http://schemas.openxmlformats.org/officeDocument/2006/relationships/notesMaster" Target="../notesMasters/notesMaster1.xml"/><Relationship Id="rId6" Type="http://schemas.openxmlformats.org/officeDocument/2006/relationships/hyperlink" Target="https://pt.wikipedia.org/wiki/Wikip%C3%A9dia:Livro_de_estilo/Cite_as_fontes" TargetMode="External"/><Relationship Id="rId11" Type="http://schemas.openxmlformats.org/officeDocument/2006/relationships/hyperlink" Target="https://pt.wikipedia.org/wiki/1564" TargetMode="External"/><Relationship Id="rId24" Type="http://schemas.openxmlformats.org/officeDocument/2006/relationships/hyperlink" Target="https://pt.wikipedia.org/wiki/Galiza" TargetMode="External"/><Relationship Id="rId5" Type="http://schemas.openxmlformats.org/officeDocument/2006/relationships/hyperlink" Target="https://pt.wikipedia.org/wiki/Fran%C3%A7a" TargetMode="External"/><Relationship Id="rId15" Type="http://schemas.openxmlformats.org/officeDocument/2006/relationships/hyperlink" Target="https://pt.wikipedia.org/wiki/1_de_janeiro" TargetMode="External"/><Relationship Id="rId23" Type="http://schemas.openxmlformats.org/officeDocument/2006/relationships/hyperlink" Target="https://pt.wikipedia.org/wiki/Pedro_I_do_Brasil" TargetMode="External"/><Relationship Id="rId10" Type="http://schemas.openxmlformats.org/officeDocument/2006/relationships/hyperlink" Target="https://pt.wikipedia.org/wiki/Dia_da_mentira#cite_note-1" TargetMode="External"/><Relationship Id="rId19" Type="http://schemas.openxmlformats.org/officeDocument/2006/relationships/hyperlink" Target="https://pt.wikipedia.org/wiki/Festa" TargetMode="External"/><Relationship Id="rId4" Type="http://schemas.openxmlformats.org/officeDocument/2006/relationships/hyperlink" Target="https://pt.wikipedia.org/wiki/Brincadeira" TargetMode="External"/><Relationship Id="rId9" Type="http://schemas.openxmlformats.org/officeDocument/2006/relationships/hyperlink" Target="https://pt.wikipedia.org/wiki/Primavera" TargetMode="External"/><Relationship Id="rId14" Type="http://schemas.openxmlformats.org/officeDocument/2006/relationships/hyperlink" Target="https://pt.wikipedia.org/wiki/Ano_novo" TargetMode="External"/><Relationship Id="rId22" Type="http://schemas.openxmlformats.org/officeDocument/2006/relationships/hyperlink" Target="https://pt.wikipedia.org/wiki/Minas_Gerai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b="1" dirty="0"/>
              <a:t>www.pastordeescola.com.br</a:t>
            </a:r>
          </a:p>
          <a:p>
            <a:pPr algn="ctr"/>
            <a:r>
              <a:rPr lang="pt-BR" b="1" dirty="0"/>
              <a:t>Pr. </a:t>
            </a:r>
            <a:r>
              <a:rPr lang="pt-BR" b="1"/>
              <a:t>Marcelo Augusto de Carvalho</a:t>
            </a:r>
          </a:p>
          <a:p>
            <a:endParaRPr lang="pt-BR" dirty="0"/>
          </a:p>
        </p:txBody>
      </p:sp>
      <p:sp>
        <p:nvSpPr>
          <p:cNvPr id="4" name="Espaço Reservado para Número de Slide 3"/>
          <p:cNvSpPr>
            <a:spLocks noGrp="1"/>
          </p:cNvSpPr>
          <p:nvPr>
            <p:ph type="sldNum" sz="quarter" idx="10"/>
          </p:nvPr>
        </p:nvSpPr>
        <p:spPr/>
        <p:txBody>
          <a:bodyPr/>
          <a:lstStyle/>
          <a:p>
            <a:fld id="{8BE89E11-5F02-4F9B-BB9C-2F12D7FC4E8D}" type="slidenum">
              <a:rPr lang="pt-BR" smtClean="0"/>
              <a:t>1</a:t>
            </a:fld>
            <a:endParaRPr lang="pt-BR"/>
          </a:p>
        </p:txBody>
      </p:sp>
    </p:spTree>
    <p:extLst>
      <p:ext uri="{BB962C8B-B14F-4D97-AF65-F5344CB8AC3E}">
        <p14:creationId xmlns:p14="http://schemas.microsoft.com/office/powerpoint/2010/main" val="4172539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lstStyle/>
          <a:p>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8BE89E11-5F02-4F9B-BB9C-2F12D7FC4E8D}" type="slidenum">
              <a:rPr lang="pt-BR" smtClean="0"/>
              <a:t>10</a:t>
            </a:fld>
            <a:endParaRPr lang="pt-BR"/>
          </a:p>
        </p:txBody>
      </p:sp>
    </p:spTree>
    <p:extLst>
      <p:ext uri="{BB962C8B-B14F-4D97-AF65-F5344CB8AC3E}">
        <p14:creationId xmlns:p14="http://schemas.microsoft.com/office/powerpoint/2010/main" val="3664750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Um velho pedreiro que construía casas estava pronto para se aposentar...</a:t>
            </a:r>
          </a:p>
          <a:p>
            <a:r>
              <a:rPr lang="pt-BR" sz="1200" kern="1200" dirty="0">
                <a:solidFill>
                  <a:schemeClr val="tx1"/>
                </a:solidFill>
                <a:effectLst/>
                <a:latin typeface="+mn-lt"/>
                <a:ea typeface="+mn-ea"/>
                <a:cs typeface="+mn-cs"/>
              </a:rPr>
              <a:t>Ele informou o chefe do seu desejo de se aposentar e passar mais tempo com sua família. </a:t>
            </a:r>
          </a:p>
          <a:p>
            <a:r>
              <a:rPr lang="pt-BR" sz="1200" kern="1200" dirty="0">
                <a:solidFill>
                  <a:schemeClr val="tx1"/>
                </a:solidFill>
                <a:effectLst/>
                <a:latin typeface="+mn-lt"/>
                <a:ea typeface="+mn-ea"/>
                <a:cs typeface="+mn-cs"/>
              </a:rPr>
              <a:t>Ele ainda disse que sentiria falta do salário, mas realmente queria se aposentar.</a:t>
            </a:r>
          </a:p>
          <a:p>
            <a:r>
              <a:rPr lang="pt-BR" sz="1200" kern="1200" dirty="0">
                <a:solidFill>
                  <a:schemeClr val="tx1"/>
                </a:solidFill>
                <a:effectLst/>
                <a:latin typeface="+mn-lt"/>
                <a:ea typeface="+mn-ea"/>
                <a:cs typeface="+mn-cs"/>
              </a:rPr>
              <a:t>A empresa não seria muito afetada pela saída do pedreiro, mas o chefe estava triste em ver um bom funcionário partindo e  pediu ao pedreiro para trabalhar em mais um projeto, como um favor.</a:t>
            </a:r>
          </a:p>
          <a:p>
            <a:r>
              <a:rPr lang="pt-BR" sz="1200" kern="1200" dirty="0">
                <a:solidFill>
                  <a:schemeClr val="tx1"/>
                </a:solidFill>
                <a:effectLst/>
                <a:latin typeface="+mn-lt"/>
                <a:ea typeface="+mn-ea"/>
                <a:cs typeface="+mn-cs"/>
              </a:rPr>
              <a:t>O pedreiro não gostou, mas, acabou concordando. </a:t>
            </a:r>
          </a:p>
          <a:p>
            <a:r>
              <a:rPr lang="pt-BR" sz="1200" kern="1200" dirty="0">
                <a:solidFill>
                  <a:schemeClr val="tx1"/>
                </a:solidFill>
                <a:effectLst/>
                <a:latin typeface="+mn-lt"/>
                <a:ea typeface="+mn-ea"/>
                <a:cs typeface="+mn-cs"/>
              </a:rPr>
              <a:t>Foi fácil ver que ele não estava entusiasmado  com a </a:t>
            </a:r>
            <a:r>
              <a:rPr lang="pt-BR" sz="1200" kern="1200" dirty="0" err="1">
                <a:solidFill>
                  <a:schemeClr val="tx1"/>
                </a:solidFill>
                <a:effectLst/>
                <a:latin typeface="+mn-lt"/>
                <a:ea typeface="+mn-ea"/>
                <a:cs typeface="+mn-cs"/>
              </a:rPr>
              <a:t>idéia</a:t>
            </a:r>
            <a:r>
              <a:rPr lang="pt-BR" sz="1200" kern="1200" dirty="0">
                <a:solidFill>
                  <a:schemeClr val="tx1"/>
                </a:solidFill>
                <a:effectLst/>
                <a:latin typeface="+mn-lt"/>
                <a:ea typeface="+mn-ea"/>
                <a:cs typeface="+mn-cs"/>
              </a:rPr>
              <a:t>. </a:t>
            </a:r>
          </a:p>
          <a:p>
            <a:r>
              <a:rPr lang="pt-BR" sz="1200" kern="1200" dirty="0">
                <a:solidFill>
                  <a:schemeClr val="tx1"/>
                </a:solidFill>
                <a:effectLst/>
                <a:latin typeface="+mn-lt"/>
                <a:ea typeface="+mn-ea"/>
                <a:cs typeface="+mn-cs"/>
              </a:rPr>
              <a:t>Assim ele prosseguiu fazendo um trabalho de segunda qualidade e usando materiais inadequados.</a:t>
            </a:r>
          </a:p>
          <a:p>
            <a:r>
              <a:rPr lang="pt-BR" sz="1200" kern="1200" dirty="0">
                <a:solidFill>
                  <a:schemeClr val="tx1"/>
                </a:solidFill>
                <a:effectLst/>
                <a:latin typeface="+mn-lt"/>
                <a:ea typeface="+mn-ea"/>
                <a:cs typeface="+mn-cs"/>
              </a:rPr>
              <a:t>Quando o pedreiro acabou, o chefe veio fazer a inspeção da casa construída.  </a:t>
            </a:r>
          </a:p>
          <a:p>
            <a:r>
              <a:rPr lang="pt-BR" sz="1200" kern="1200" dirty="0">
                <a:solidFill>
                  <a:schemeClr val="tx1"/>
                </a:solidFill>
                <a:effectLst/>
                <a:latin typeface="+mn-lt"/>
                <a:ea typeface="+mn-ea"/>
                <a:cs typeface="+mn-cs"/>
              </a:rPr>
              <a:t>Depois de inspecioná-la, deu a chave da casa ao pedreiro e disse:</a:t>
            </a:r>
          </a:p>
          <a:p>
            <a:r>
              <a:rPr lang="pt-BR" sz="1200" kern="1200" dirty="0">
                <a:solidFill>
                  <a:schemeClr val="tx1"/>
                </a:solidFill>
                <a:effectLst/>
                <a:latin typeface="+mn-lt"/>
                <a:ea typeface="+mn-ea"/>
                <a:cs typeface="+mn-cs"/>
              </a:rPr>
              <a:t>- "Esta é a sua casa. Ela é o meu presente para você".</a:t>
            </a:r>
          </a:p>
          <a:p>
            <a:r>
              <a:rPr lang="pt-BR" sz="1200" kern="1200" dirty="0">
                <a:solidFill>
                  <a:schemeClr val="tx1"/>
                </a:solidFill>
                <a:effectLst/>
                <a:latin typeface="+mn-lt"/>
                <a:ea typeface="+mn-ea"/>
                <a:cs typeface="+mn-cs"/>
              </a:rPr>
              <a:t>O pedreiro ficou muito surpreso. Que pena! Se ele soubesse que estava construindo sua própria casa, teria feito tudo diferente... </a:t>
            </a:r>
          </a:p>
          <a:p>
            <a:r>
              <a:rPr lang="pt-BR" sz="1200" kern="1200" dirty="0">
                <a:solidFill>
                  <a:schemeClr val="tx1"/>
                </a:solidFill>
                <a:effectLst/>
                <a:latin typeface="+mn-lt"/>
                <a:ea typeface="+mn-ea"/>
                <a:cs typeface="+mn-cs"/>
              </a:rPr>
              <a:t>O mesmo acontece conosco...</a:t>
            </a:r>
          </a:p>
          <a:p>
            <a:r>
              <a:rPr lang="pt-BR" sz="1200" kern="1200" dirty="0">
                <a:solidFill>
                  <a:schemeClr val="tx1"/>
                </a:solidFill>
                <a:effectLst/>
                <a:latin typeface="+mn-lt"/>
                <a:ea typeface="+mn-ea"/>
                <a:cs typeface="+mn-cs"/>
              </a:rPr>
              <a:t>Nós construímos nossa vida, um dia de cada vez e muitas vezes fazendo menos que o melhor possível na sua construção.</a:t>
            </a:r>
          </a:p>
          <a:p>
            <a:r>
              <a:rPr lang="pt-BR" sz="1200" kern="1200" dirty="0">
                <a:solidFill>
                  <a:schemeClr val="tx1"/>
                </a:solidFill>
                <a:effectLst/>
                <a:latin typeface="+mn-lt"/>
                <a:ea typeface="+mn-ea"/>
                <a:cs typeface="+mn-cs"/>
              </a:rPr>
              <a:t>Depois, com surpresa, nós descobrimos que precisamos viver na casa que nós construímos. Se pudéssemos fazer tudo de novo, faríamos tudo diferente. Mas não podemos voltar atrás.</a:t>
            </a:r>
          </a:p>
          <a:p>
            <a:r>
              <a:rPr lang="pt-BR" sz="1200" kern="1200" dirty="0">
                <a:solidFill>
                  <a:schemeClr val="tx1"/>
                </a:solidFill>
                <a:effectLst/>
                <a:latin typeface="+mn-lt"/>
                <a:ea typeface="+mn-ea"/>
                <a:cs typeface="+mn-cs"/>
              </a:rPr>
              <a:t>Tu és o pedreiro.</a:t>
            </a:r>
          </a:p>
          <a:p>
            <a:r>
              <a:rPr lang="pt-BR" sz="1200" kern="1200" dirty="0">
                <a:solidFill>
                  <a:schemeClr val="tx1"/>
                </a:solidFill>
                <a:effectLst/>
                <a:latin typeface="+mn-lt"/>
                <a:ea typeface="+mn-ea"/>
                <a:cs typeface="+mn-cs"/>
              </a:rPr>
              <a:t>Todo dia martelas pregos, ajustas tabuas e constróis paredes.</a:t>
            </a:r>
          </a:p>
          <a:p>
            <a:r>
              <a:rPr lang="pt-BR" sz="1200" kern="1200" dirty="0">
                <a:solidFill>
                  <a:schemeClr val="tx1"/>
                </a:solidFill>
                <a:effectLst/>
                <a:latin typeface="+mn-lt"/>
                <a:ea typeface="+mn-ea"/>
                <a:cs typeface="+mn-cs"/>
              </a:rPr>
              <a:t>Alguém já disse que: "A vida e um projeto que você mesmo constrói".</a:t>
            </a:r>
          </a:p>
          <a:p>
            <a:r>
              <a:rPr lang="pt-BR" sz="1200" kern="1200" dirty="0">
                <a:solidFill>
                  <a:schemeClr val="tx1"/>
                </a:solidFill>
                <a:effectLst/>
                <a:latin typeface="+mn-lt"/>
                <a:ea typeface="+mn-ea"/>
                <a:cs typeface="+mn-cs"/>
              </a:rPr>
              <a:t>Tuas atitudes e escolhas de hoje estão construindo a "casa" em que vais morar amanhã.</a:t>
            </a:r>
          </a:p>
          <a:p>
            <a:r>
              <a:rPr lang="pt-BR" sz="1200" kern="1200" dirty="0">
                <a:solidFill>
                  <a:schemeClr val="tx1"/>
                </a:solidFill>
                <a:effectLst/>
                <a:latin typeface="+mn-lt"/>
                <a:ea typeface="+mn-ea"/>
                <a:cs typeface="+mn-cs"/>
              </a:rPr>
              <a:t>Portanto construa com sabedoria!</a:t>
            </a:r>
          </a:p>
        </p:txBody>
      </p:sp>
      <p:sp>
        <p:nvSpPr>
          <p:cNvPr id="4" name="Espaço Reservado para Número de Slide 3"/>
          <p:cNvSpPr>
            <a:spLocks noGrp="1"/>
          </p:cNvSpPr>
          <p:nvPr>
            <p:ph type="sldNum" sz="quarter" idx="10"/>
          </p:nvPr>
        </p:nvSpPr>
        <p:spPr/>
        <p:txBody>
          <a:bodyPr/>
          <a:lstStyle/>
          <a:p>
            <a:fld id="{8BE89E11-5F02-4F9B-BB9C-2F12D7FC4E8D}" type="slidenum">
              <a:rPr lang="pt-BR" smtClean="0"/>
              <a:t>11</a:t>
            </a:fld>
            <a:endParaRPr lang="pt-BR"/>
          </a:p>
        </p:txBody>
      </p:sp>
    </p:spTree>
    <p:extLst>
      <p:ext uri="{BB962C8B-B14F-4D97-AF65-F5344CB8AC3E}">
        <p14:creationId xmlns:p14="http://schemas.microsoft.com/office/powerpoint/2010/main" val="3882161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lstStyle/>
          <a:p>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8BE89E11-5F02-4F9B-BB9C-2F12D7FC4E8D}" type="slidenum">
              <a:rPr lang="pt-BR" smtClean="0"/>
              <a:t>12</a:t>
            </a:fld>
            <a:endParaRPr lang="pt-BR"/>
          </a:p>
        </p:txBody>
      </p:sp>
    </p:spTree>
    <p:extLst>
      <p:ext uri="{BB962C8B-B14F-4D97-AF65-F5344CB8AC3E}">
        <p14:creationId xmlns:p14="http://schemas.microsoft.com/office/powerpoint/2010/main" val="3280420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427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r>
              <a:rPr lang="en-US" dirty="0" err="1"/>
              <a:t>Hoje</a:t>
            </a:r>
            <a:r>
              <a:rPr lang="en-US" dirty="0"/>
              <a:t> é 1º de Abril</a:t>
            </a:r>
          </a:p>
          <a:p>
            <a:pPr rtl="0"/>
            <a:r>
              <a:rPr lang="pt-PT" dirty="0">
                <a:effectLst/>
              </a:rPr>
              <a:t>Há muitas explicações para o </a:t>
            </a:r>
            <a:r>
              <a:rPr lang="pt-PT" dirty="0">
                <a:effectLst/>
                <a:hlinkClick r:id="rId3" tooltip="1 de abril"/>
              </a:rPr>
              <a:t>1 de abril</a:t>
            </a:r>
            <a:r>
              <a:rPr lang="pt-PT" dirty="0">
                <a:effectLst/>
              </a:rPr>
              <a:t> ter se transformado no </a:t>
            </a:r>
            <a:r>
              <a:rPr lang="pt-PT" b="1" dirty="0">
                <a:effectLst/>
              </a:rPr>
              <a:t>dia da mentira</a:t>
            </a:r>
            <a:r>
              <a:rPr lang="pt-PT" dirty="0">
                <a:effectLst/>
              </a:rPr>
              <a:t>, também conhecido como </a:t>
            </a:r>
            <a:r>
              <a:rPr lang="pt-PT" b="1" dirty="0">
                <a:effectLst/>
              </a:rPr>
              <a:t>dia das mentiras</a:t>
            </a:r>
            <a:r>
              <a:rPr lang="pt-PT" dirty="0">
                <a:effectLst/>
              </a:rPr>
              <a:t>, </a:t>
            </a:r>
            <a:r>
              <a:rPr lang="pt-PT" b="1" dirty="0">
                <a:effectLst/>
              </a:rPr>
              <a:t>dia das petas</a:t>
            </a:r>
            <a:r>
              <a:rPr lang="pt-PT" dirty="0">
                <a:effectLst/>
              </a:rPr>
              <a:t>, </a:t>
            </a:r>
            <a:r>
              <a:rPr lang="pt-PT" b="1" dirty="0">
                <a:effectLst/>
              </a:rPr>
              <a:t>dia dos tolos (de abril)</a:t>
            </a:r>
            <a:r>
              <a:rPr lang="pt-PT" dirty="0">
                <a:effectLst/>
              </a:rPr>
              <a:t> ou </a:t>
            </a:r>
            <a:r>
              <a:rPr lang="pt-PT" b="1" dirty="0">
                <a:effectLst/>
              </a:rPr>
              <a:t>dia dos bobos</a:t>
            </a:r>
            <a:r>
              <a:rPr lang="pt-PT" dirty="0">
                <a:effectLst/>
              </a:rPr>
              <a:t>. Uma delas diz que a </a:t>
            </a:r>
            <a:r>
              <a:rPr lang="pt-PT" dirty="0">
                <a:effectLst/>
                <a:hlinkClick r:id="rId4" tooltip="Brincadeira"/>
              </a:rPr>
              <a:t>brincadeira</a:t>
            </a:r>
            <a:r>
              <a:rPr lang="pt-PT" dirty="0">
                <a:effectLst/>
              </a:rPr>
              <a:t> surgiu na </a:t>
            </a:r>
            <a:r>
              <a:rPr lang="pt-PT" dirty="0">
                <a:effectLst/>
                <a:hlinkClick r:id="rId5" tooltip="França"/>
              </a:rPr>
              <a:t>França</a:t>
            </a:r>
            <a:r>
              <a:rPr lang="pt-PT" dirty="0">
                <a:effectLst/>
              </a:rPr>
              <a:t>.</a:t>
            </a:r>
            <a:r>
              <a:rPr lang="pt-PT" sz="1200" kern="1200" baseline="30000" dirty="0">
                <a:solidFill>
                  <a:schemeClr val="tx1"/>
                </a:solidFill>
                <a:effectLst/>
                <a:latin typeface="+mn-lt"/>
                <a:ea typeface="+mn-ea"/>
                <a:cs typeface="+mn-cs"/>
              </a:rPr>
              <a:t>[</a:t>
            </a:r>
            <a:r>
              <a:rPr lang="pt-PT" sz="1200" i="1" kern="1200" baseline="30000" dirty="0">
                <a:solidFill>
                  <a:schemeClr val="tx1"/>
                </a:solidFill>
                <a:effectLst/>
                <a:latin typeface="+mn-lt"/>
                <a:ea typeface="+mn-ea"/>
                <a:cs typeface="+mn-cs"/>
                <a:hlinkClick r:id="rId6" tooltip="Wikipédia:Livro de estilo/Cite as fontes"/>
              </a:rPr>
              <a:t>carece de fontes</a:t>
            </a:r>
            <a:r>
              <a:rPr lang="pt-PT" baseline="30000" dirty="0">
                <a:effectLst/>
              </a:rPr>
              <a:t>?</a:t>
            </a:r>
            <a:r>
              <a:rPr lang="pt-PT" sz="1200" kern="1200" baseline="30000" dirty="0">
                <a:solidFill>
                  <a:schemeClr val="tx1"/>
                </a:solidFill>
                <a:effectLst/>
                <a:latin typeface="+mn-lt"/>
                <a:ea typeface="+mn-ea"/>
                <a:cs typeface="+mn-cs"/>
              </a:rPr>
              <a:t>]</a:t>
            </a:r>
            <a:r>
              <a:rPr lang="pt-PT" dirty="0">
                <a:effectLst/>
              </a:rPr>
              <a:t> Desde o começo do século XVI, o </a:t>
            </a:r>
            <a:r>
              <a:rPr lang="pt-PT" dirty="0">
                <a:effectLst/>
                <a:hlinkClick r:id="rId7" tooltip="Ano Novo"/>
              </a:rPr>
              <a:t>Ano Novo</a:t>
            </a:r>
            <a:r>
              <a:rPr lang="pt-PT" dirty="0">
                <a:effectLst/>
              </a:rPr>
              <a:t> era festejado no dia </a:t>
            </a:r>
            <a:r>
              <a:rPr lang="pt-PT" dirty="0">
                <a:effectLst/>
                <a:hlinkClick r:id="rId8" tooltip="25 de março"/>
              </a:rPr>
              <a:t>25 de março</a:t>
            </a:r>
            <a:r>
              <a:rPr lang="pt-PT" dirty="0">
                <a:effectLst/>
              </a:rPr>
              <a:t>,</a:t>
            </a:r>
            <a:r>
              <a:rPr lang="pt-PT" sz="1200" kern="1200" baseline="30000" dirty="0">
                <a:solidFill>
                  <a:schemeClr val="tx1"/>
                </a:solidFill>
                <a:effectLst/>
                <a:latin typeface="+mn-lt"/>
                <a:ea typeface="+mn-ea"/>
                <a:cs typeface="+mn-cs"/>
              </a:rPr>
              <a:t>[</a:t>
            </a:r>
            <a:r>
              <a:rPr lang="pt-PT" sz="1200" i="1" kern="1200" baseline="30000" dirty="0">
                <a:solidFill>
                  <a:schemeClr val="tx1"/>
                </a:solidFill>
                <a:effectLst/>
                <a:latin typeface="+mn-lt"/>
                <a:ea typeface="+mn-ea"/>
                <a:cs typeface="+mn-cs"/>
                <a:hlinkClick r:id="rId6" tooltip="Wikipédia:Livro de estilo/Cite as fontes"/>
              </a:rPr>
              <a:t>carece de fontes</a:t>
            </a:r>
            <a:r>
              <a:rPr lang="pt-PT" baseline="30000" dirty="0">
                <a:effectLst/>
              </a:rPr>
              <a:t>?</a:t>
            </a:r>
            <a:r>
              <a:rPr lang="pt-PT" sz="1200" kern="1200" baseline="30000" dirty="0">
                <a:solidFill>
                  <a:schemeClr val="tx1"/>
                </a:solidFill>
                <a:effectLst/>
                <a:latin typeface="+mn-lt"/>
                <a:ea typeface="+mn-ea"/>
                <a:cs typeface="+mn-cs"/>
              </a:rPr>
              <a:t>]</a:t>
            </a:r>
            <a:r>
              <a:rPr lang="pt-PT" dirty="0">
                <a:effectLst/>
              </a:rPr>
              <a:t> data que marcava a chegada da </a:t>
            </a:r>
            <a:r>
              <a:rPr lang="pt-PT" dirty="0">
                <a:effectLst/>
                <a:hlinkClick r:id="rId9" tooltip="Primavera"/>
              </a:rPr>
              <a:t>primavera</a:t>
            </a:r>
            <a:r>
              <a:rPr lang="pt-PT" dirty="0">
                <a:effectLst/>
              </a:rPr>
              <a:t>.</a:t>
            </a:r>
            <a:r>
              <a:rPr lang="pt-PT" sz="1200" kern="1200" baseline="30000" dirty="0">
                <a:solidFill>
                  <a:schemeClr val="tx1"/>
                </a:solidFill>
                <a:effectLst/>
                <a:latin typeface="+mn-lt"/>
                <a:ea typeface="+mn-ea"/>
                <a:cs typeface="+mn-cs"/>
              </a:rPr>
              <a:t>[</a:t>
            </a:r>
            <a:r>
              <a:rPr lang="pt-PT" sz="1200" i="1" kern="1200" baseline="30000" dirty="0">
                <a:solidFill>
                  <a:schemeClr val="tx1"/>
                </a:solidFill>
                <a:effectLst/>
                <a:latin typeface="+mn-lt"/>
                <a:ea typeface="+mn-ea"/>
                <a:cs typeface="+mn-cs"/>
                <a:hlinkClick r:id="rId6" tooltip="Wikipédia:Livro de estilo/Cite as fontes"/>
              </a:rPr>
              <a:t>carece de fontes</a:t>
            </a:r>
            <a:r>
              <a:rPr lang="pt-PT" baseline="30000" dirty="0">
                <a:effectLst/>
              </a:rPr>
              <a:t>?</a:t>
            </a:r>
            <a:r>
              <a:rPr lang="pt-PT" sz="1200" kern="1200" baseline="30000" dirty="0">
                <a:solidFill>
                  <a:schemeClr val="tx1"/>
                </a:solidFill>
                <a:effectLst/>
                <a:latin typeface="+mn-lt"/>
                <a:ea typeface="+mn-ea"/>
                <a:cs typeface="+mn-cs"/>
              </a:rPr>
              <a:t>]</a:t>
            </a:r>
            <a:r>
              <a:rPr lang="pt-PT" dirty="0">
                <a:effectLst/>
              </a:rPr>
              <a:t> As festas duravam uma semana e terminavam no dia </a:t>
            </a:r>
            <a:r>
              <a:rPr lang="pt-PT" dirty="0">
                <a:effectLst/>
                <a:hlinkClick r:id="rId3" tooltip="1 de abril"/>
              </a:rPr>
              <a:t>1 de abril</a:t>
            </a:r>
            <a:r>
              <a:rPr lang="pt-PT" dirty="0">
                <a:effectLst/>
              </a:rPr>
              <a:t>.</a:t>
            </a:r>
            <a:r>
              <a:rPr lang="pt-PT" baseline="30000" dirty="0">
                <a:effectLst/>
                <a:hlinkClick r:id="rId10"/>
              </a:rPr>
              <a:t>[1]</a:t>
            </a:r>
            <a:endParaRPr lang="pt-PT" dirty="0">
              <a:effectLst/>
            </a:endParaRPr>
          </a:p>
          <a:p>
            <a:pPr rtl="0"/>
            <a:r>
              <a:rPr lang="pt-PT" dirty="0">
                <a:effectLst/>
              </a:rPr>
              <a:t>Em </a:t>
            </a:r>
            <a:r>
              <a:rPr lang="pt-PT" dirty="0">
                <a:effectLst/>
                <a:hlinkClick r:id="rId11" tooltip="1564"/>
              </a:rPr>
              <a:t>1564</a:t>
            </a:r>
            <a:r>
              <a:rPr lang="pt-PT" dirty="0">
                <a:effectLst/>
              </a:rPr>
              <a:t>, depois da adoção do </a:t>
            </a:r>
            <a:r>
              <a:rPr lang="pt-PT" dirty="0">
                <a:effectLst/>
                <a:hlinkClick r:id="rId12" tooltip="Calendário gregoriano"/>
              </a:rPr>
              <a:t>calendário gregoriano</a:t>
            </a:r>
            <a:r>
              <a:rPr lang="pt-PT" dirty="0">
                <a:effectLst/>
              </a:rPr>
              <a:t>, o rei </a:t>
            </a:r>
            <a:r>
              <a:rPr lang="pt-PT" dirty="0">
                <a:effectLst/>
                <a:hlinkClick r:id="rId13" tooltip="Carlos IX de França"/>
              </a:rPr>
              <a:t>Carlos IX de França</a:t>
            </a:r>
            <a:r>
              <a:rPr lang="pt-PT" dirty="0">
                <a:effectLst/>
              </a:rPr>
              <a:t> determinou que o </a:t>
            </a:r>
            <a:r>
              <a:rPr lang="pt-PT" dirty="0">
                <a:effectLst/>
                <a:hlinkClick r:id="rId14" tooltip="Ano novo"/>
              </a:rPr>
              <a:t>ano novo</a:t>
            </a:r>
            <a:r>
              <a:rPr lang="pt-PT" dirty="0">
                <a:effectLst/>
              </a:rPr>
              <a:t> seria comemorado no dia </a:t>
            </a:r>
            <a:r>
              <a:rPr lang="pt-PT" dirty="0">
                <a:effectLst/>
                <a:hlinkClick r:id="rId15" tooltip="1 de janeiro"/>
              </a:rPr>
              <a:t>1 de janeiro</a:t>
            </a:r>
            <a:r>
              <a:rPr lang="pt-PT" dirty="0">
                <a:effectLst/>
              </a:rPr>
              <a:t>. Alguns </a:t>
            </a:r>
            <a:r>
              <a:rPr lang="pt-PT" dirty="0">
                <a:effectLst/>
                <a:hlinkClick r:id="rId16" tooltip="Franceses"/>
              </a:rPr>
              <a:t>franceses</a:t>
            </a:r>
            <a:r>
              <a:rPr lang="pt-PT" dirty="0">
                <a:effectLst/>
              </a:rPr>
              <a:t> resistiram à mudança e continuaram a seguir o calendário antigo, pelo qual o ano iniciaria em 1 de abril. Gozadores passaram então a ridicularizá-los, a enviar </a:t>
            </a:r>
            <a:r>
              <a:rPr lang="pt-PT" dirty="0">
                <a:effectLst/>
                <a:hlinkClick r:id="rId17" tooltip="Presente (comportamento)"/>
              </a:rPr>
              <a:t>presentes</a:t>
            </a:r>
            <a:r>
              <a:rPr lang="pt-PT" dirty="0">
                <a:effectLst/>
              </a:rPr>
              <a:t> esquisitos e </a:t>
            </a:r>
            <a:r>
              <a:rPr lang="pt-PT" dirty="0">
                <a:effectLst/>
                <a:hlinkClick r:id="rId18" tooltip="Convite (página não existe)"/>
              </a:rPr>
              <a:t>convites</a:t>
            </a:r>
            <a:r>
              <a:rPr lang="pt-PT" dirty="0">
                <a:effectLst/>
              </a:rPr>
              <a:t> para </a:t>
            </a:r>
            <a:r>
              <a:rPr lang="pt-PT" dirty="0">
                <a:effectLst/>
                <a:hlinkClick r:id="rId19" tooltip="Festa"/>
              </a:rPr>
              <a:t>festas</a:t>
            </a:r>
            <a:r>
              <a:rPr lang="pt-PT" dirty="0">
                <a:effectLst/>
              </a:rPr>
              <a:t> que não existiam. Essas brincadeiras ficaram conhecidas como </a:t>
            </a:r>
            <a:r>
              <a:rPr lang="pt-PT" i="1" dirty="0">
                <a:effectLst/>
              </a:rPr>
              <a:t>plaisanteries.</a:t>
            </a:r>
            <a:endParaRPr lang="pt-PT" dirty="0">
              <a:effectLst/>
            </a:endParaRPr>
          </a:p>
          <a:p>
            <a:pPr rtl="0"/>
            <a:r>
              <a:rPr lang="pt-PT" dirty="0">
                <a:effectLst/>
              </a:rPr>
              <a:t>Em países de </a:t>
            </a:r>
            <a:r>
              <a:rPr lang="pt-PT" dirty="0">
                <a:effectLst/>
                <a:hlinkClick r:id="rId20" tooltip="Língua inglesa"/>
              </a:rPr>
              <a:t>língua inglesa</a:t>
            </a:r>
            <a:r>
              <a:rPr lang="pt-PT" dirty="0">
                <a:effectLst/>
              </a:rPr>
              <a:t> o dia da mentira costuma ser conhecido como </a:t>
            </a:r>
            <a:r>
              <a:rPr lang="pt-PT" i="1" dirty="0">
                <a:effectLst/>
              </a:rPr>
              <a:t>April Fools' Day</a:t>
            </a:r>
            <a:r>
              <a:rPr lang="pt-PT" dirty="0">
                <a:effectLst/>
              </a:rPr>
              <a:t>, "Dia dos Tolos (de abril)"; na </a:t>
            </a:r>
            <a:r>
              <a:rPr lang="pt-PT" dirty="0">
                <a:effectLst/>
                <a:hlinkClick r:id="rId21" tooltip="Itália"/>
              </a:rPr>
              <a:t>Itália</a:t>
            </a:r>
            <a:r>
              <a:rPr lang="pt-PT" dirty="0">
                <a:effectLst/>
              </a:rPr>
              <a:t> e na </a:t>
            </a:r>
            <a:r>
              <a:rPr lang="pt-PT" dirty="0">
                <a:effectLst/>
                <a:hlinkClick r:id="rId5" tooltip="França"/>
              </a:rPr>
              <a:t>França</a:t>
            </a:r>
            <a:r>
              <a:rPr lang="pt-PT" dirty="0">
                <a:effectLst/>
              </a:rPr>
              <a:t> ele é chamado respectivamente </a:t>
            </a:r>
            <a:r>
              <a:rPr lang="pt-PT" i="1" dirty="0">
                <a:effectLst/>
              </a:rPr>
              <a:t>pesce d'aprile</a:t>
            </a:r>
            <a:r>
              <a:rPr lang="pt-PT" dirty="0">
                <a:effectLst/>
              </a:rPr>
              <a:t> e </a:t>
            </a:r>
            <a:r>
              <a:rPr lang="pt-PT" i="1" dirty="0">
                <a:effectLst/>
              </a:rPr>
              <a:t>poisson d'avril</a:t>
            </a:r>
            <a:r>
              <a:rPr lang="pt-PT" dirty="0">
                <a:effectLst/>
              </a:rPr>
              <a:t>, literalmente "peixe de abril".</a:t>
            </a:r>
          </a:p>
          <a:p>
            <a:pPr rtl="0"/>
            <a:r>
              <a:rPr lang="pt-PT" dirty="0">
                <a:effectLst/>
              </a:rPr>
              <a:t>No Brasil, o </a:t>
            </a:r>
            <a:r>
              <a:rPr lang="pt-PT" b="1" dirty="0">
                <a:effectLst/>
              </a:rPr>
              <a:t>primeiro de abril</a:t>
            </a:r>
            <a:r>
              <a:rPr lang="pt-PT" dirty="0">
                <a:effectLst/>
              </a:rPr>
              <a:t> começou a ser difundido em </a:t>
            </a:r>
            <a:r>
              <a:rPr lang="pt-PT" dirty="0">
                <a:effectLst/>
                <a:hlinkClick r:id="rId22" tooltip="Minas Gerais"/>
              </a:rPr>
              <a:t>Minas Gerais</a:t>
            </a:r>
            <a:r>
              <a:rPr lang="pt-PT" dirty="0">
                <a:effectLst/>
              </a:rPr>
              <a:t>, onde circulou </a:t>
            </a:r>
            <a:r>
              <a:rPr lang="pt-PT" i="1" dirty="0">
                <a:effectLst/>
              </a:rPr>
              <a:t>A Mentira</a:t>
            </a:r>
            <a:r>
              <a:rPr lang="pt-PT" dirty="0">
                <a:effectLst/>
              </a:rPr>
              <a:t>, um periódico de vida efêmera, lançado em 1º de abril de 1828, com a notícia do falecimento de </a:t>
            </a:r>
            <a:r>
              <a:rPr lang="pt-PT" dirty="0">
                <a:effectLst/>
                <a:hlinkClick r:id="rId23" tooltip="Pedro I do Brasil"/>
              </a:rPr>
              <a:t>Dom Pedro</a:t>
            </a:r>
            <a:r>
              <a:rPr lang="pt-PT" dirty="0">
                <a:effectLst/>
              </a:rPr>
              <a:t>, desmentida no dia seguinte. </a:t>
            </a:r>
            <a:r>
              <a:rPr lang="pt-PT" i="1" dirty="0">
                <a:effectLst/>
              </a:rPr>
              <a:t>A Mentira</a:t>
            </a:r>
            <a:r>
              <a:rPr lang="pt-PT" dirty="0">
                <a:effectLst/>
              </a:rPr>
              <a:t> saiu pela última vez em 14 de setembro de 1849, convocando todos os credores para um acerto de contas no dia 1º de abril do ano seguinte, dando como referência um local inexistente.</a:t>
            </a:r>
          </a:p>
          <a:p>
            <a:pPr rtl="0"/>
            <a:r>
              <a:rPr lang="pt-PT" dirty="0">
                <a:effectLst/>
              </a:rPr>
              <a:t>Na </a:t>
            </a:r>
            <a:r>
              <a:rPr lang="pt-PT" dirty="0">
                <a:effectLst/>
                <a:hlinkClick r:id="rId24" tooltip="Galiza"/>
              </a:rPr>
              <a:t>Galiza</a:t>
            </a:r>
            <a:r>
              <a:rPr lang="pt-PT" dirty="0">
                <a:effectLst/>
              </a:rPr>
              <a:t> (</a:t>
            </a:r>
            <a:r>
              <a:rPr lang="pt-PT" dirty="0">
                <a:effectLst/>
                <a:hlinkClick r:id="rId25" tooltip="Espanha"/>
              </a:rPr>
              <a:t>Espanha</a:t>
            </a:r>
            <a:r>
              <a:rPr lang="pt-PT" dirty="0">
                <a:effectLst/>
              </a:rPr>
              <a:t>) o dia é conhecido </a:t>
            </a:r>
            <a:r>
              <a:rPr lang="pt-PT" i="1" dirty="0">
                <a:effectLst/>
              </a:rPr>
              <a:t>día dos enganos</a:t>
            </a:r>
            <a:endParaRPr lang="pt-PT" dirty="0">
              <a:effectLst/>
            </a:endParaRPr>
          </a:p>
          <a:p>
            <a:endParaRPr lang="en-US" dirty="0"/>
          </a:p>
        </p:txBody>
      </p:sp>
      <p:sp>
        <p:nvSpPr>
          <p:cNvPr id="4" name="Espaço Reservado para Número de Slide 3"/>
          <p:cNvSpPr>
            <a:spLocks noGrp="1"/>
          </p:cNvSpPr>
          <p:nvPr>
            <p:ph type="sldNum" sz="quarter" idx="5"/>
          </p:nvPr>
        </p:nvSpPr>
        <p:spPr/>
        <p:txBody>
          <a:bodyPr/>
          <a:lstStyle/>
          <a:p>
            <a:pPr>
              <a:defRPr/>
            </a:pPr>
            <a:fld id="{135D2C84-EAFD-4C02-9357-B124F6A9B1D1}" type="slidenum">
              <a:rPr lang="pt-BR" smtClean="0"/>
              <a:pPr>
                <a:defRPr/>
              </a:pPr>
              <a:t>2</a:t>
            </a:fld>
            <a:endParaRPr lang="pt-BR"/>
          </a:p>
        </p:txBody>
      </p:sp>
    </p:spTree>
    <p:extLst>
      <p:ext uri="{BB962C8B-B14F-4D97-AF65-F5344CB8AC3E}">
        <p14:creationId xmlns:p14="http://schemas.microsoft.com/office/powerpoint/2010/main" val="1442148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427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r>
              <a:rPr lang="en-US" dirty="0" err="1"/>
              <a:t>Hoje</a:t>
            </a:r>
            <a:r>
              <a:rPr lang="en-US" dirty="0"/>
              <a:t> </a:t>
            </a:r>
            <a:r>
              <a:rPr lang="en-US" dirty="0" err="1"/>
              <a:t>quero</a:t>
            </a:r>
            <a:r>
              <a:rPr lang="en-US" dirty="0"/>
              <a:t> </a:t>
            </a:r>
            <a:r>
              <a:rPr lang="en-US" dirty="0" err="1"/>
              <a:t>falar</a:t>
            </a:r>
            <a:r>
              <a:rPr lang="en-US" dirty="0"/>
              <a:t> do </a:t>
            </a:r>
            <a:r>
              <a:rPr lang="en-US" dirty="0" err="1"/>
              <a:t>dia</a:t>
            </a:r>
            <a:r>
              <a:rPr lang="en-US" dirty="0"/>
              <a:t> da </a:t>
            </a:r>
            <a:r>
              <a:rPr lang="en-US" dirty="0" err="1"/>
              <a:t>verdade</a:t>
            </a:r>
            <a:r>
              <a:rPr lang="en-US" dirty="0"/>
              <a:t>, </a:t>
            </a:r>
            <a:r>
              <a:rPr lang="en-US" dirty="0" err="1"/>
              <a:t>não</a:t>
            </a:r>
            <a:r>
              <a:rPr lang="en-US" dirty="0"/>
              <a:t> é </a:t>
            </a:r>
            <a:r>
              <a:rPr lang="en-US" dirty="0" err="1"/>
              <a:t>hoje</a:t>
            </a:r>
            <a:r>
              <a:rPr lang="en-US" dirty="0"/>
              <a:t>,</a:t>
            </a:r>
            <a:r>
              <a:rPr lang="en-US" baseline="0" dirty="0"/>
              <a:t> mas </a:t>
            </a:r>
            <a:r>
              <a:rPr lang="en-US" baseline="0" dirty="0" err="1"/>
              <a:t>ele</a:t>
            </a:r>
            <a:r>
              <a:rPr lang="en-US" baseline="0" dirty="0"/>
              <a:t> </a:t>
            </a:r>
            <a:r>
              <a:rPr lang="en-US" baseline="0" dirty="0" err="1"/>
              <a:t>chegará</a:t>
            </a:r>
            <a:r>
              <a:rPr lang="en-US" baseline="0" dirty="0"/>
              <a:t> </a:t>
            </a:r>
            <a:r>
              <a:rPr lang="en-US" baseline="0" dirty="0" err="1"/>
              <a:t>em</a:t>
            </a:r>
            <a:r>
              <a:rPr lang="en-US" baseline="0" dirty="0"/>
              <a:t> breve.</a:t>
            </a:r>
          </a:p>
        </p:txBody>
      </p:sp>
      <p:sp>
        <p:nvSpPr>
          <p:cNvPr id="4" name="Espaço Reservado para Número de Slide 3"/>
          <p:cNvSpPr>
            <a:spLocks noGrp="1"/>
          </p:cNvSpPr>
          <p:nvPr>
            <p:ph type="sldNum" sz="quarter" idx="5"/>
          </p:nvPr>
        </p:nvSpPr>
        <p:spPr/>
        <p:txBody>
          <a:bodyPr/>
          <a:lstStyle/>
          <a:p>
            <a:pPr>
              <a:defRPr/>
            </a:pPr>
            <a:fld id="{135D2C84-EAFD-4C02-9357-B124F6A9B1D1}" type="slidenum">
              <a:rPr lang="pt-BR" smtClean="0"/>
              <a:pPr>
                <a:defRPr/>
              </a:pPr>
              <a:t>3</a:t>
            </a:fld>
            <a:endParaRPr lang="pt-BR"/>
          </a:p>
        </p:txBody>
      </p:sp>
    </p:spTree>
    <p:extLst>
      <p:ext uri="{BB962C8B-B14F-4D97-AF65-F5344CB8AC3E}">
        <p14:creationId xmlns:p14="http://schemas.microsoft.com/office/powerpoint/2010/main" val="3889303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427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r>
              <a:rPr lang="en-US" dirty="0" err="1"/>
              <a:t>Queridão</a:t>
            </a:r>
            <a:r>
              <a:rPr lang="en-US" dirty="0"/>
              <a:t> </a:t>
            </a:r>
            <a:r>
              <a:rPr lang="en-US" dirty="0" err="1"/>
              <a:t>você</a:t>
            </a:r>
            <a:r>
              <a:rPr lang="en-US" dirty="0"/>
              <a:t> é livre.</a:t>
            </a:r>
            <a:r>
              <a:rPr lang="en-US" baseline="0" dirty="0"/>
              <a:t> </a:t>
            </a:r>
            <a:r>
              <a:rPr lang="en-US" baseline="0" dirty="0" err="1"/>
              <a:t>Você</a:t>
            </a:r>
            <a:r>
              <a:rPr lang="en-US" baseline="0" dirty="0"/>
              <a:t> </a:t>
            </a:r>
            <a:r>
              <a:rPr lang="en-US" baseline="0" dirty="0" err="1"/>
              <a:t>pode</a:t>
            </a:r>
            <a:r>
              <a:rPr lang="en-US" baseline="0" dirty="0"/>
              <a:t> </a:t>
            </a:r>
            <a:r>
              <a:rPr lang="en-US" baseline="0" dirty="0" err="1"/>
              <a:t>fazer</a:t>
            </a:r>
            <a:r>
              <a:rPr lang="en-US" baseline="0" dirty="0"/>
              <a:t> o que </a:t>
            </a:r>
            <a:r>
              <a:rPr lang="en-US" baseline="0" dirty="0" err="1"/>
              <a:t>você</a:t>
            </a:r>
            <a:r>
              <a:rPr lang="en-US" baseline="0" dirty="0"/>
              <a:t> </a:t>
            </a:r>
            <a:r>
              <a:rPr lang="en-US" baseline="0" dirty="0" err="1"/>
              <a:t>quiser</a:t>
            </a:r>
            <a:r>
              <a:rPr lang="en-US" baseline="0" dirty="0"/>
              <a:t>. </a:t>
            </a:r>
          </a:p>
          <a:p>
            <a:r>
              <a:rPr lang="en-US" baseline="0" dirty="0" err="1"/>
              <a:t>Aí</a:t>
            </a:r>
            <a:r>
              <a:rPr lang="en-US" baseline="0" dirty="0"/>
              <a:t> </a:t>
            </a:r>
            <a:r>
              <a:rPr lang="en-US" baseline="0" dirty="0" err="1"/>
              <a:t>você</a:t>
            </a:r>
            <a:r>
              <a:rPr lang="en-US" baseline="0" dirty="0"/>
              <a:t> me </a:t>
            </a:r>
            <a:r>
              <a:rPr lang="en-US" baseline="0" dirty="0" err="1"/>
              <a:t>pergunta</a:t>
            </a:r>
            <a:r>
              <a:rPr lang="en-US" baseline="0" dirty="0"/>
              <a:t> - Pastor, </a:t>
            </a:r>
            <a:r>
              <a:rPr lang="en-US" baseline="0" dirty="0" err="1"/>
              <a:t>eu</a:t>
            </a:r>
            <a:r>
              <a:rPr lang="en-US" baseline="0" dirty="0"/>
              <a:t> </a:t>
            </a:r>
            <a:r>
              <a:rPr lang="en-US" baseline="0" dirty="0" err="1"/>
              <a:t>p</a:t>
            </a:r>
            <a:r>
              <a:rPr lang="en-US" dirty="0" err="1"/>
              <a:t>osso</a:t>
            </a:r>
            <a:r>
              <a:rPr lang="en-US" dirty="0"/>
              <a:t> </a:t>
            </a:r>
            <a:r>
              <a:rPr lang="en-US" dirty="0" err="1"/>
              <a:t>fazer</a:t>
            </a:r>
            <a:r>
              <a:rPr lang="en-US" dirty="0"/>
              <a:t> o que </a:t>
            </a:r>
            <a:r>
              <a:rPr lang="en-US" dirty="0" err="1"/>
              <a:t>quiser</a:t>
            </a:r>
            <a:r>
              <a:rPr lang="en-US" dirty="0"/>
              <a:t> </a:t>
            </a:r>
            <a:r>
              <a:rPr lang="en-US" dirty="0" err="1"/>
              <a:t>mesmo</a:t>
            </a:r>
            <a:r>
              <a:rPr lang="en-US" dirty="0"/>
              <a:t>?</a:t>
            </a:r>
          </a:p>
          <a:p>
            <a:r>
              <a:rPr lang="en-US" dirty="0" err="1"/>
              <a:t>Eu</a:t>
            </a:r>
            <a:r>
              <a:rPr lang="en-US" dirty="0"/>
              <a:t> </a:t>
            </a:r>
            <a:r>
              <a:rPr lang="en-US" dirty="0" err="1"/>
              <a:t>digo</a:t>
            </a:r>
            <a:r>
              <a:rPr lang="en-US" dirty="0"/>
              <a:t> sim.</a:t>
            </a:r>
          </a:p>
          <a:p>
            <a:r>
              <a:rPr lang="en-US" dirty="0"/>
              <a:t>Pastor, </a:t>
            </a:r>
            <a:r>
              <a:rPr lang="en-US" dirty="0" err="1"/>
              <a:t>Posso</a:t>
            </a:r>
            <a:r>
              <a:rPr lang="en-US" baseline="0" dirty="0"/>
              <a:t>, </a:t>
            </a:r>
            <a:r>
              <a:rPr lang="en-US" baseline="0" dirty="0" err="1"/>
              <a:t>andando</a:t>
            </a:r>
            <a:r>
              <a:rPr lang="en-US" baseline="0" dirty="0"/>
              <a:t> pela </a:t>
            </a:r>
            <a:r>
              <a:rPr lang="en-US" baseline="0" dirty="0" err="1"/>
              <a:t>rua</a:t>
            </a:r>
            <a:r>
              <a:rPr lang="en-US" baseline="0" dirty="0"/>
              <a:t> </a:t>
            </a:r>
            <a:r>
              <a:rPr lang="en-US" baseline="0" dirty="0" err="1"/>
              <a:t>ao</a:t>
            </a:r>
            <a:r>
              <a:rPr lang="en-US" baseline="0" dirty="0"/>
              <a:t> </a:t>
            </a:r>
            <a:r>
              <a:rPr lang="en-US" baseline="0" dirty="0" err="1"/>
              <a:t>encotrar</a:t>
            </a:r>
            <a:r>
              <a:rPr lang="en-US" baseline="0" dirty="0"/>
              <a:t> um </a:t>
            </a:r>
            <a:r>
              <a:rPr lang="en-US" baseline="0" dirty="0" err="1"/>
              <a:t>policial</a:t>
            </a:r>
            <a:r>
              <a:rPr lang="en-US" baseline="0" dirty="0"/>
              <a:t>, </a:t>
            </a:r>
            <a:r>
              <a:rPr lang="en-US" baseline="0" dirty="0" err="1"/>
              <a:t>dar</a:t>
            </a:r>
            <a:r>
              <a:rPr lang="en-US" baseline="0" dirty="0"/>
              <a:t> um tapa </a:t>
            </a:r>
            <a:r>
              <a:rPr lang="en-US" baseline="0" dirty="0" err="1"/>
              <a:t>na</a:t>
            </a:r>
            <a:r>
              <a:rPr lang="en-US" baseline="0" dirty="0"/>
              <a:t> </a:t>
            </a:r>
            <a:r>
              <a:rPr lang="en-US" baseline="0" dirty="0" err="1"/>
              <a:t>orelha</a:t>
            </a:r>
            <a:r>
              <a:rPr lang="en-US" baseline="0" dirty="0"/>
              <a:t> dele? Claro que </a:t>
            </a:r>
            <a:r>
              <a:rPr lang="en-US" baseline="0" dirty="0" err="1"/>
              <a:t>pode</a:t>
            </a:r>
            <a:r>
              <a:rPr lang="en-US" baseline="0" dirty="0"/>
              <a:t>!</a:t>
            </a:r>
          </a:p>
          <a:p>
            <a:r>
              <a:rPr lang="en-US" dirty="0"/>
              <a:t>Pastor, </a:t>
            </a:r>
            <a:r>
              <a:rPr lang="en-US" dirty="0" err="1"/>
              <a:t>posso</a:t>
            </a:r>
            <a:r>
              <a:rPr lang="en-US" baseline="0" dirty="0"/>
              <a:t> </a:t>
            </a:r>
            <a:r>
              <a:rPr lang="en-US" baseline="0" dirty="0" err="1"/>
              <a:t>dar</a:t>
            </a:r>
            <a:r>
              <a:rPr lang="en-US" baseline="0" dirty="0"/>
              <a:t> um, chute </a:t>
            </a:r>
            <a:r>
              <a:rPr lang="en-US" baseline="0" dirty="0" err="1"/>
              <a:t>na</a:t>
            </a:r>
            <a:r>
              <a:rPr lang="en-US" baseline="0" dirty="0"/>
              <a:t> </a:t>
            </a:r>
            <a:r>
              <a:rPr lang="en-US" baseline="0" dirty="0" err="1"/>
              <a:t>canela</a:t>
            </a:r>
            <a:r>
              <a:rPr lang="en-US" baseline="0" dirty="0"/>
              <a:t> do vice director </a:t>
            </a:r>
            <a:r>
              <a:rPr lang="en-US" baseline="0" dirty="0" err="1"/>
              <a:t>edepois</a:t>
            </a:r>
            <a:r>
              <a:rPr lang="en-US" baseline="0" dirty="0"/>
              <a:t> </a:t>
            </a:r>
            <a:r>
              <a:rPr lang="en-US" baseline="0" dirty="0" err="1"/>
              <a:t>botar</a:t>
            </a:r>
            <a:r>
              <a:rPr lang="en-US" baseline="0" dirty="0"/>
              <a:t> </a:t>
            </a:r>
            <a:r>
              <a:rPr lang="en-US" baseline="0" dirty="0" err="1"/>
              <a:t>fogo</a:t>
            </a:r>
            <a:r>
              <a:rPr lang="en-US" baseline="0" dirty="0"/>
              <a:t> </a:t>
            </a:r>
            <a:r>
              <a:rPr lang="en-US" baseline="0" dirty="0" err="1"/>
              <a:t>na</a:t>
            </a:r>
            <a:r>
              <a:rPr lang="en-US" baseline="0" dirty="0"/>
              <a:t> </a:t>
            </a:r>
            <a:r>
              <a:rPr lang="en-US" baseline="0" dirty="0" err="1"/>
              <a:t>escola</a:t>
            </a:r>
            <a:r>
              <a:rPr lang="en-US" baseline="0" dirty="0"/>
              <a:t>? Claro que </a:t>
            </a:r>
            <a:r>
              <a:rPr lang="en-US" baseline="0" dirty="0" err="1"/>
              <a:t>pode</a:t>
            </a:r>
            <a:r>
              <a:rPr lang="en-US" baseline="0" dirty="0"/>
              <a:t>!</a:t>
            </a:r>
          </a:p>
          <a:p>
            <a:r>
              <a:rPr lang="en-US" baseline="0" dirty="0"/>
              <a:t>Pastor, </a:t>
            </a:r>
            <a:r>
              <a:rPr lang="en-US" baseline="0" dirty="0" err="1"/>
              <a:t>posso</a:t>
            </a:r>
            <a:r>
              <a:rPr lang="en-US" baseline="0" dirty="0"/>
              <a:t> </a:t>
            </a:r>
            <a:r>
              <a:rPr lang="en-US" baseline="0" dirty="0" err="1"/>
              <a:t>fumar</a:t>
            </a:r>
            <a:r>
              <a:rPr lang="en-US" baseline="0" dirty="0"/>
              <a:t> o </a:t>
            </a:r>
            <a:r>
              <a:rPr lang="en-US" baseline="0" dirty="0" err="1"/>
              <a:t>cigarrinho</a:t>
            </a:r>
            <a:r>
              <a:rPr lang="en-US" baseline="0" dirty="0"/>
              <a:t> do </a:t>
            </a:r>
            <a:r>
              <a:rPr lang="en-US" baseline="0" dirty="0" err="1"/>
              <a:t>capeta</a:t>
            </a:r>
            <a:r>
              <a:rPr lang="en-US" baseline="0" dirty="0"/>
              <a:t> </a:t>
            </a:r>
            <a:r>
              <a:rPr lang="en-US" baseline="0" dirty="0" err="1"/>
              <a:t>ou</a:t>
            </a:r>
            <a:r>
              <a:rPr lang="en-US" baseline="0" dirty="0"/>
              <a:t> </a:t>
            </a:r>
            <a:r>
              <a:rPr lang="en-US" baseline="0" dirty="0" err="1"/>
              <a:t>encher</a:t>
            </a:r>
            <a:r>
              <a:rPr lang="en-US" baseline="0" dirty="0"/>
              <a:t> a </a:t>
            </a:r>
            <a:r>
              <a:rPr lang="en-US" baseline="0" dirty="0" err="1"/>
              <a:t>fuça</a:t>
            </a:r>
            <a:r>
              <a:rPr lang="en-US" baseline="0" dirty="0"/>
              <a:t> de </a:t>
            </a:r>
            <a:r>
              <a:rPr lang="en-US" baseline="0" dirty="0" err="1"/>
              <a:t>cocaína</a:t>
            </a:r>
            <a:r>
              <a:rPr lang="en-US" baseline="0" dirty="0"/>
              <a:t>? </a:t>
            </a:r>
            <a:r>
              <a:rPr lang="en-US" baseline="0" dirty="0" err="1"/>
              <a:t>Pode</a:t>
            </a:r>
            <a:endParaRPr lang="en-US" baseline="0" dirty="0"/>
          </a:p>
          <a:p>
            <a:r>
              <a:rPr lang="en-US" baseline="0" dirty="0"/>
              <a:t>Pastor, </a:t>
            </a:r>
            <a:r>
              <a:rPr lang="en-US" baseline="0" dirty="0" err="1"/>
              <a:t>posso</a:t>
            </a:r>
            <a:r>
              <a:rPr lang="en-US" baseline="0" dirty="0"/>
              <a:t> </a:t>
            </a:r>
            <a:r>
              <a:rPr lang="en-US" baseline="0" dirty="0" err="1"/>
              <a:t>ir</a:t>
            </a:r>
            <a:r>
              <a:rPr lang="en-US" baseline="0" dirty="0"/>
              <a:t> </a:t>
            </a:r>
            <a:r>
              <a:rPr lang="en-US" baseline="0" dirty="0" err="1"/>
              <a:t>pra</a:t>
            </a:r>
            <a:r>
              <a:rPr lang="en-US" baseline="0" dirty="0"/>
              <a:t> </a:t>
            </a:r>
            <a:r>
              <a:rPr lang="en-US" baseline="0" dirty="0" err="1"/>
              <a:t>balada</a:t>
            </a:r>
            <a:r>
              <a:rPr lang="en-US" baseline="0" dirty="0"/>
              <a:t> e </a:t>
            </a:r>
            <a:r>
              <a:rPr lang="en-US" baseline="0" dirty="0" err="1"/>
              <a:t>tomar</a:t>
            </a:r>
            <a:r>
              <a:rPr lang="en-US" baseline="0" dirty="0"/>
              <a:t> Smirnoff, </a:t>
            </a:r>
            <a:r>
              <a:rPr lang="en-US" baseline="0" dirty="0" err="1"/>
              <a:t>Skol</a:t>
            </a:r>
            <a:r>
              <a:rPr lang="en-US" baseline="0" dirty="0"/>
              <a:t> beats, a </a:t>
            </a:r>
            <a:r>
              <a:rPr lang="en-US" baseline="0" dirty="0" err="1"/>
              <a:t>noite</a:t>
            </a:r>
            <a:r>
              <a:rPr lang="en-US" baseline="0" dirty="0"/>
              <a:t> </a:t>
            </a:r>
            <a:r>
              <a:rPr lang="en-US" baseline="0" dirty="0" err="1"/>
              <a:t>toda</a:t>
            </a:r>
            <a:r>
              <a:rPr lang="en-US" baseline="0" dirty="0"/>
              <a:t>?</a:t>
            </a:r>
          </a:p>
          <a:p>
            <a:r>
              <a:rPr lang="en-US" baseline="0" dirty="0"/>
              <a:t>Pastor, </a:t>
            </a:r>
            <a:r>
              <a:rPr lang="en-US" baseline="0" dirty="0" err="1"/>
              <a:t>posso</a:t>
            </a:r>
            <a:r>
              <a:rPr lang="en-US" baseline="0" dirty="0"/>
              <a:t> </a:t>
            </a:r>
            <a:r>
              <a:rPr lang="en-US" baseline="0" dirty="0" err="1"/>
              <a:t>mandar</a:t>
            </a:r>
            <a:r>
              <a:rPr lang="en-US" baseline="0" dirty="0"/>
              <a:t> nudes? </a:t>
            </a:r>
            <a:r>
              <a:rPr lang="en-US" baseline="0" dirty="0" err="1"/>
              <a:t>Pode</a:t>
            </a:r>
            <a:r>
              <a:rPr lang="en-US" baseline="0" dirty="0"/>
              <a:t>?</a:t>
            </a:r>
          </a:p>
          <a:p>
            <a:r>
              <a:rPr lang="en-US" baseline="0" dirty="0"/>
              <a:t>Pastor, </a:t>
            </a:r>
            <a:r>
              <a:rPr lang="en-US" baseline="0" dirty="0" err="1"/>
              <a:t>posso</a:t>
            </a:r>
            <a:r>
              <a:rPr lang="en-US" baseline="0" dirty="0"/>
              <a:t> </a:t>
            </a:r>
            <a:r>
              <a:rPr lang="en-US" baseline="0" dirty="0" err="1"/>
              <a:t>sair</a:t>
            </a:r>
            <a:r>
              <a:rPr lang="en-US" baseline="0" dirty="0"/>
              <a:t> </a:t>
            </a:r>
            <a:r>
              <a:rPr lang="en-US" baseline="0" dirty="0" err="1"/>
              <a:t>dando</a:t>
            </a:r>
            <a:r>
              <a:rPr lang="en-US" baseline="0" dirty="0"/>
              <a:t> </a:t>
            </a:r>
            <a:r>
              <a:rPr lang="en-US" baseline="0" dirty="0" err="1"/>
              <a:t>pra</a:t>
            </a:r>
            <a:r>
              <a:rPr lang="en-US" baseline="0" dirty="0"/>
              <a:t> </a:t>
            </a:r>
            <a:r>
              <a:rPr lang="en-US" baseline="0" dirty="0" err="1"/>
              <a:t>tudo</a:t>
            </a:r>
            <a:r>
              <a:rPr lang="en-US" baseline="0" dirty="0"/>
              <a:t> </a:t>
            </a:r>
            <a:r>
              <a:rPr lang="en-US" baseline="0" dirty="0" err="1"/>
              <a:t>quanto</a:t>
            </a:r>
            <a:r>
              <a:rPr lang="en-US" baseline="0" dirty="0"/>
              <a:t> é </a:t>
            </a:r>
            <a:r>
              <a:rPr lang="en-US" baseline="0" dirty="0" err="1"/>
              <a:t>menino</a:t>
            </a:r>
            <a:r>
              <a:rPr lang="en-US" baseline="0" dirty="0"/>
              <a:t>? </a:t>
            </a:r>
            <a:r>
              <a:rPr lang="en-US" baseline="0" dirty="0" err="1"/>
              <a:t>Pode</a:t>
            </a:r>
            <a:endParaRPr lang="en-US" baseline="0" dirty="0"/>
          </a:p>
          <a:p>
            <a:r>
              <a:rPr lang="en-US" baseline="0" dirty="0"/>
              <a:t>Pastor, </a:t>
            </a:r>
            <a:r>
              <a:rPr lang="en-US" baseline="0" dirty="0" err="1"/>
              <a:t>posso</a:t>
            </a:r>
            <a:r>
              <a:rPr lang="en-US" baseline="0" dirty="0"/>
              <a:t> </a:t>
            </a:r>
            <a:r>
              <a:rPr lang="en-US" baseline="0" dirty="0" err="1"/>
              <a:t>sair</a:t>
            </a:r>
            <a:r>
              <a:rPr lang="en-US" baseline="0" dirty="0"/>
              <a:t> </a:t>
            </a:r>
            <a:r>
              <a:rPr lang="en-US" baseline="0" dirty="0" err="1"/>
              <a:t>comendo</a:t>
            </a:r>
            <a:r>
              <a:rPr lang="en-US" baseline="0" dirty="0"/>
              <a:t> as </a:t>
            </a:r>
            <a:r>
              <a:rPr lang="en-US" baseline="0" dirty="0" err="1"/>
              <a:t>novinhas</a:t>
            </a:r>
            <a:r>
              <a:rPr lang="en-US" baseline="0" dirty="0"/>
              <a:t>? </a:t>
            </a:r>
            <a:r>
              <a:rPr lang="en-US" baseline="0" dirty="0" err="1"/>
              <a:t>Pode</a:t>
            </a:r>
            <a:r>
              <a:rPr lang="en-US" baseline="0" dirty="0"/>
              <a:t>.</a:t>
            </a:r>
          </a:p>
          <a:p>
            <a:r>
              <a:rPr lang="en-US" baseline="0" dirty="0"/>
              <a:t>Meu! </a:t>
            </a:r>
            <a:r>
              <a:rPr lang="en-US" baseline="0" dirty="0" err="1"/>
              <a:t>Você</a:t>
            </a:r>
            <a:r>
              <a:rPr lang="en-US" baseline="0" dirty="0"/>
              <a:t> </a:t>
            </a:r>
            <a:r>
              <a:rPr lang="en-US" baseline="0" dirty="0" err="1"/>
              <a:t>pode</a:t>
            </a:r>
            <a:r>
              <a:rPr lang="en-US" baseline="0" dirty="0"/>
              <a:t> </a:t>
            </a:r>
            <a:r>
              <a:rPr lang="en-US" baseline="0" dirty="0" err="1"/>
              <a:t>fazer</a:t>
            </a:r>
            <a:r>
              <a:rPr lang="en-US" baseline="0" dirty="0"/>
              <a:t> o que </a:t>
            </a:r>
            <a:r>
              <a:rPr lang="en-US" baseline="0" dirty="0" err="1"/>
              <a:t>você</a:t>
            </a:r>
            <a:r>
              <a:rPr lang="en-US" baseline="0" dirty="0"/>
              <a:t> </a:t>
            </a:r>
            <a:r>
              <a:rPr lang="en-US" baseline="0" dirty="0" err="1"/>
              <a:t>quiser</a:t>
            </a:r>
            <a:r>
              <a:rPr lang="en-US" baseline="0" dirty="0"/>
              <a:t>…</a:t>
            </a:r>
            <a:r>
              <a:rPr lang="en-US" baseline="0" dirty="0" err="1"/>
              <a:t>Maaaasssss</a:t>
            </a:r>
            <a:r>
              <a:rPr lang="en-US" baseline="0" dirty="0"/>
              <a:t>…..</a:t>
            </a:r>
            <a:endParaRPr lang="en-US" dirty="0"/>
          </a:p>
        </p:txBody>
      </p:sp>
      <p:sp>
        <p:nvSpPr>
          <p:cNvPr id="4" name="Espaço Reservado para Número de Slide 3"/>
          <p:cNvSpPr>
            <a:spLocks noGrp="1"/>
          </p:cNvSpPr>
          <p:nvPr>
            <p:ph type="sldNum" sz="quarter" idx="5"/>
          </p:nvPr>
        </p:nvSpPr>
        <p:spPr/>
        <p:txBody>
          <a:bodyPr/>
          <a:lstStyle/>
          <a:p>
            <a:pPr>
              <a:defRPr/>
            </a:pPr>
            <a:fld id="{135D2C84-EAFD-4C02-9357-B124F6A9B1D1}" type="slidenum">
              <a:rPr lang="pt-BR" smtClean="0"/>
              <a:pPr>
                <a:defRPr/>
              </a:pPr>
              <a:t>4</a:t>
            </a:fld>
            <a:endParaRPr lang="pt-BR"/>
          </a:p>
        </p:txBody>
      </p:sp>
    </p:spTree>
    <p:extLst>
      <p:ext uri="{BB962C8B-B14F-4D97-AF65-F5344CB8AC3E}">
        <p14:creationId xmlns:p14="http://schemas.microsoft.com/office/powerpoint/2010/main" val="210344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....você</a:t>
            </a:r>
            <a:r>
              <a:rPr lang="pt-BR" sz="1200" kern="1200" baseline="0" dirty="0">
                <a:solidFill>
                  <a:schemeClr val="tx1"/>
                </a:solidFill>
                <a:effectLst/>
                <a:latin typeface="+mn-lt"/>
                <a:ea typeface="+mn-ea"/>
                <a:cs typeface="+mn-cs"/>
              </a:rPr>
              <a:t> precisar saber de duas coisas muito importantes....</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8BE89E11-5F02-4F9B-BB9C-2F12D7FC4E8D}" type="slidenum">
              <a:rPr lang="pt-BR" smtClean="0"/>
              <a:t>5</a:t>
            </a:fld>
            <a:endParaRPr lang="pt-BR"/>
          </a:p>
        </p:txBody>
      </p:sp>
    </p:spTree>
    <p:extLst>
      <p:ext uri="{BB962C8B-B14F-4D97-AF65-F5344CB8AC3E}">
        <p14:creationId xmlns:p14="http://schemas.microsoft.com/office/powerpoint/2010/main" val="3590027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A 1ª questão é que tudo tem consequências </a:t>
            </a:r>
          </a:p>
          <a:p>
            <a:r>
              <a:rPr lang="pt-BR" sz="1200" kern="1200" dirty="0">
                <a:solidFill>
                  <a:schemeClr val="tx1"/>
                </a:solidFill>
                <a:effectLst/>
                <a:latin typeface="+mn-lt"/>
                <a:ea typeface="+mn-ea"/>
                <a:cs typeface="+mn-cs"/>
              </a:rPr>
              <a:t>A 3ª</a:t>
            </a:r>
            <a:r>
              <a:rPr lang="pt-BR" sz="1200" kern="1200" baseline="0" dirty="0">
                <a:solidFill>
                  <a:schemeClr val="tx1"/>
                </a:solidFill>
                <a:effectLst/>
                <a:latin typeface="+mn-lt"/>
                <a:ea typeface="+mn-ea"/>
                <a:cs typeface="+mn-cs"/>
              </a:rPr>
              <a:t> Lei de Newton é a da Ação e Reação</a:t>
            </a:r>
          </a:p>
          <a:p>
            <a:r>
              <a:rPr lang="pt-BR" sz="1200" kern="1200" baseline="0" dirty="0">
                <a:solidFill>
                  <a:schemeClr val="tx1"/>
                </a:solidFill>
                <a:effectLst/>
                <a:latin typeface="+mn-lt"/>
                <a:ea typeface="+mn-ea"/>
                <a:cs typeface="+mn-cs"/>
              </a:rPr>
              <a:t>Você colhe consequências, e outros </a:t>
            </a:r>
            <a:r>
              <a:rPr lang="pt-BR" sz="1200" kern="1200" baseline="0" dirty="0" err="1">
                <a:solidFill>
                  <a:schemeClr val="tx1"/>
                </a:solidFill>
                <a:effectLst/>
                <a:latin typeface="+mn-lt"/>
                <a:ea typeface="+mn-ea"/>
                <a:cs typeface="+mn-cs"/>
              </a:rPr>
              <a:t>tbm</a:t>
            </a:r>
            <a:r>
              <a:rPr lang="pt-BR" sz="1200" kern="1200" baseline="0" dirty="0">
                <a:solidFill>
                  <a:schemeClr val="tx1"/>
                </a:solidFill>
                <a:effectLst/>
                <a:latin typeface="+mn-lt"/>
                <a:ea typeface="+mn-ea"/>
                <a:cs typeface="+mn-cs"/>
              </a:rPr>
              <a:t> são afetados por suas escolhas, não é só você!</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8BE89E11-5F02-4F9B-BB9C-2F12D7FC4E8D}" type="slidenum">
              <a:rPr lang="pt-BR" smtClean="0"/>
              <a:t>6</a:t>
            </a:fld>
            <a:endParaRPr lang="pt-BR"/>
          </a:p>
        </p:txBody>
      </p:sp>
    </p:spTree>
    <p:extLst>
      <p:ext uri="{BB962C8B-B14F-4D97-AF65-F5344CB8AC3E}">
        <p14:creationId xmlns:p14="http://schemas.microsoft.com/office/powerpoint/2010/main" val="2344541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lstStyle/>
          <a:p>
            <a:r>
              <a:rPr lang="pt-BR" sz="1200" kern="1200" baseline="0" dirty="0">
                <a:solidFill>
                  <a:schemeClr val="tx1"/>
                </a:solidFill>
                <a:effectLst/>
                <a:latin typeface="+mn-lt"/>
                <a:ea typeface="+mn-ea"/>
                <a:cs typeface="+mn-cs"/>
              </a:rPr>
              <a:t>E um detalhe...os outros </a:t>
            </a:r>
            <a:r>
              <a:rPr lang="pt-BR" sz="1200" kern="1200" baseline="0" dirty="0" err="1">
                <a:solidFill>
                  <a:schemeClr val="tx1"/>
                </a:solidFill>
                <a:effectLst/>
                <a:latin typeface="+mn-lt"/>
                <a:ea typeface="+mn-ea"/>
                <a:cs typeface="+mn-cs"/>
              </a:rPr>
              <a:t>tbm</a:t>
            </a:r>
            <a:r>
              <a:rPr lang="pt-BR" sz="1200" kern="1200" baseline="0" dirty="0">
                <a:solidFill>
                  <a:schemeClr val="tx1"/>
                </a:solidFill>
                <a:effectLst/>
                <a:latin typeface="+mn-lt"/>
                <a:ea typeface="+mn-ea"/>
                <a:cs typeface="+mn-cs"/>
              </a:rPr>
              <a:t> são afetados por suas escolhas, não é só você!</a:t>
            </a:r>
          </a:p>
          <a:p>
            <a:r>
              <a:rPr lang="pt-BR" sz="1200" kern="1200" baseline="0" dirty="0">
                <a:solidFill>
                  <a:schemeClr val="tx1"/>
                </a:solidFill>
                <a:effectLst/>
                <a:latin typeface="+mn-lt"/>
                <a:ea typeface="+mn-ea"/>
                <a:cs typeface="+mn-cs"/>
              </a:rPr>
              <a:t>Seus amigos, talvez um desconhecido, mas um ser humano, seus irmãos, seu pai, sua mãe....</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8BE89E11-5F02-4F9B-BB9C-2F12D7FC4E8D}" type="slidenum">
              <a:rPr lang="pt-BR" smtClean="0"/>
              <a:t>7</a:t>
            </a:fld>
            <a:endParaRPr lang="pt-BR"/>
          </a:p>
        </p:txBody>
      </p:sp>
    </p:spTree>
    <p:extLst>
      <p:ext uri="{BB962C8B-B14F-4D97-AF65-F5344CB8AC3E}">
        <p14:creationId xmlns:p14="http://schemas.microsoft.com/office/powerpoint/2010/main" val="1452522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Outro</a:t>
            </a:r>
            <a:r>
              <a:rPr lang="pt-BR" sz="1200" kern="1200" baseline="0" dirty="0">
                <a:solidFill>
                  <a:schemeClr val="tx1"/>
                </a:solidFill>
                <a:effectLst/>
                <a:latin typeface="+mn-lt"/>
                <a:ea typeface="+mn-ea"/>
                <a:cs typeface="+mn-cs"/>
              </a:rPr>
              <a:t> aspecto é o dia da verdade</a:t>
            </a:r>
          </a:p>
          <a:p>
            <a:r>
              <a:rPr lang="pt-BR" sz="1200" kern="1200" baseline="0" dirty="0">
                <a:solidFill>
                  <a:schemeClr val="tx1"/>
                </a:solidFill>
                <a:effectLst/>
                <a:latin typeface="+mn-lt"/>
                <a:ea typeface="+mn-ea"/>
                <a:cs typeface="+mn-cs"/>
              </a:rPr>
              <a:t>Ler </a:t>
            </a:r>
            <a:r>
              <a:rPr lang="pt-BR" sz="1200" kern="1200" baseline="0" dirty="0" err="1">
                <a:solidFill>
                  <a:schemeClr val="tx1"/>
                </a:solidFill>
                <a:effectLst/>
                <a:latin typeface="+mn-lt"/>
                <a:ea typeface="+mn-ea"/>
                <a:cs typeface="+mn-cs"/>
              </a:rPr>
              <a:t>Ecl</a:t>
            </a:r>
            <a:r>
              <a:rPr lang="pt-BR" sz="1200" kern="1200" baseline="0" dirty="0">
                <a:solidFill>
                  <a:schemeClr val="tx1"/>
                </a:solidFill>
                <a:effectLst/>
                <a:latin typeface="+mn-lt"/>
                <a:ea typeface="+mn-ea"/>
                <a:cs typeface="+mn-cs"/>
              </a:rPr>
              <a:t> 11:9</a:t>
            </a:r>
          </a:p>
          <a:p>
            <a:r>
              <a:rPr lang="pt-BR" sz="1200" kern="1200" baseline="0" dirty="0">
                <a:solidFill>
                  <a:schemeClr val="tx1"/>
                </a:solidFill>
                <a:effectLst/>
                <a:latin typeface="+mn-lt"/>
                <a:ea typeface="+mn-ea"/>
                <a:cs typeface="+mn-cs"/>
              </a:rPr>
              <a:t>Depois </a:t>
            </a:r>
            <a:r>
              <a:rPr lang="pt-BR" sz="1200" kern="1200" baseline="0" dirty="0" err="1">
                <a:solidFill>
                  <a:schemeClr val="tx1"/>
                </a:solidFill>
                <a:effectLst/>
                <a:latin typeface="+mn-lt"/>
                <a:ea typeface="+mn-ea"/>
                <a:cs typeface="+mn-cs"/>
              </a:rPr>
              <a:t>Ecl</a:t>
            </a:r>
            <a:r>
              <a:rPr lang="pt-BR" sz="1200" kern="1200" baseline="0">
                <a:solidFill>
                  <a:schemeClr val="tx1"/>
                </a:solidFill>
                <a:effectLst/>
                <a:latin typeface="+mn-lt"/>
                <a:ea typeface="+mn-ea"/>
                <a:cs typeface="+mn-cs"/>
              </a:rPr>
              <a:t> 12:13 e 14</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8BE89E11-5F02-4F9B-BB9C-2F12D7FC4E8D}" type="slidenum">
              <a:rPr lang="pt-BR" smtClean="0"/>
              <a:t>8</a:t>
            </a:fld>
            <a:endParaRPr lang="pt-BR"/>
          </a:p>
        </p:txBody>
      </p:sp>
    </p:spTree>
    <p:extLst>
      <p:ext uri="{BB962C8B-B14F-4D97-AF65-F5344CB8AC3E}">
        <p14:creationId xmlns:p14="http://schemas.microsoft.com/office/powerpoint/2010/main" val="538860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lstStyle/>
          <a:p>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8BE89E11-5F02-4F9B-BB9C-2F12D7FC4E8D}" type="slidenum">
              <a:rPr lang="pt-BR" smtClean="0"/>
              <a:t>9</a:t>
            </a:fld>
            <a:endParaRPr lang="pt-BR"/>
          </a:p>
        </p:txBody>
      </p:sp>
    </p:spTree>
    <p:extLst>
      <p:ext uri="{BB962C8B-B14F-4D97-AF65-F5344CB8AC3E}">
        <p14:creationId xmlns:p14="http://schemas.microsoft.com/office/powerpoint/2010/main" val="1199073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7"/>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094DBA9-D0A6-44EF-8AB7-D27578DAB1DE}" type="datetimeFigureOut">
              <a:rPr lang="pt-BR" smtClean="0"/>
              <a:t>19/02/2018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BAD5D21-110B-47D5-A2B7-55D82AF23AFA}" type="slidenum">
              <a:rPr lang="pt-BR" smtClean="0"/>
              <a:t>‹nº›</a:t>
            </a:fld>
            <a:endParaRPr lang="pt-BR"/>
          </a:p>
        </p:txBody>
      </p:sp>
    </p:spTree>
    <p:extLst>
      <p:ext uri="{BB962C8B-B14F-4D97-AF65-F5344CB8AC3E}">
        <p14:creationId xmlns:p14="http://schemas.microsoft.com/office/powerpoint/2010/main" val="874793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094DBA9-D0A6-44EF-8AB7-D27578DAB1DE}" type="datetimeFigureOut">
              <a:rPr lang="pt-BR" smtClean="0"/>
              <a:t>19/02/2018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BAD5D21-110B-47D5-A2B7-55D82AF23AFA}" type="slidenum">
              <a:rPr lang="pt-BR" smtClean="0"/>
              <a:t>‹nº›</a:t>
            </a:fld>
            <a:endParaRPr lang="pt-BR"/>
          </a:p>
        </p:txBody>
      </p:sp>
    </p:spTree>
    <p:extLst>
      <p:ext uri="{BB962C8B-B14F-4D97-AF65-F5344CB8AC3E}">
        <p14:creationId xmlns:p14="http://schemas.microsoft.com/office/powerpoint/2010/main" val="2890421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40"/>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40"/>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094DBA9-D0A6-44EF-8AB7-D27578DAB1DE}" type="datetimeFigureOut">
              <a:rPr lang="pt-BR" smtClean="0"/>
              <a:t>19/02/2018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BAD5D21-110B-47D5-A2B7-55D82AF23AFA}" type="slidenum">
              <a:rPr lang="pt-BR" smtClean="0"/>
              <a:t>‹nº›</a:t>
            </a:fld>
            <a:endParaRPr lang="pt-BR"/>
          </a:p>
        </p:txBody>
      </p:sp>
    </p:spTree>
    <p:extLst>
      <p:ext uri="{BB962C8B-B14F-4D97-AF65-F5344CB8AC3E}">
        <p14:creationId xmlns:p14="http://schemas.microsoft.com/office/powerpoint/2010/main" val="705494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7"/>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379CF66C-2E61-46A5-84A4-F5134121E34F}" type="datetimeFigureOut">
              <a:rPr lang="pt-BR" smtClean="0">
                <a:solidFill>
                  <a:prstClr val="black">
                    <a:tint val="75000"/>
                  </a:prstClr>
                </a:solidFill>
              </a:rPr>
              <a:pPr/>
              <a:t>19/02/2018</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44414FF0-73DC-4F79-A456-DAFF5372BAA8}"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690544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379CF66C-2E61-46A5-84A4-F5134121E34F}" type="datetimeFigureOut">
              <a:rPr lang="pt-BR" smtClean="0">
                <a:solidFill>
                  <a:prstClr val="black">
                    <a:tint val="75000"/>
                  </a:prstClr>
                </a:solidFill>
              </a:rPr>
              <a:pPr/>
              <a:t>19/02/2018</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44414FF0-73DC-4F79-A456-DAFF5372BAA8}"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4706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2"/>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379CF66C-2E61-46A5-84A4-F5134121E34F}" type="datetimeFigureOut">
              <a:rPr lang="pt-BR" smtClean="0">
                <a:solidFill>
                  <a:prstClr val="black">
                    <a:tint val="75000"/>
                  </a:prstClr>
                </a:solidFill>
              </a:rPr>
              <a:pPr/>
              <a:t>19/02/2018</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44414FF0-73DC-4F79-A456-DAFF5372BAA8}"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952264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379CF66C-2E61-46A5-84A4-F5134121E34F}" type="datetimeFigureOut">
              <a:rPr lang="pt-BR" smtClean="0">
                <a:solidFill>
                  <a:prstClr val="black">
                    <a:tint val="75000"/>
                  </a:prstClr>
                </a:solidFill>
              </a:rPr>
              <a:pPr/>
              <a:t>19/02/2018</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44414FF0-73DC-4F79-A456-DAFF5372BAA8}"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82786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379CF66C-2E61-46A5-84A4-F5134121E34F}" type="datetimeFigureOut">
              <a:rPr lang="pt-BR" smtClean="0">
                <a:solidFill>
                  <a:prstClr val="black">
                    <a:tint val="75000"/>
                  </a:prstClr>
                </a:solidFill>
              </a:rPr>
              <a:pPr/>
              <a:t>19/02/2018</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44414FF0-73DC-4F79-A456-DAFF5372BAA8}"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084725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379CF66C-2E61-46A5-84A4-F5134121E34F}" type="datetimeFigureOut">
              <a:rPr lang="pt-BR" smtClean="0">
                <a:solidFill>
                  <a:prstClr val="black">
                    <a:tint val="75000"/>
                  </a:prstClr>
                </a:solidFill>
              </a:rPr>
              <a:pPr/>
              <a:t>19/02/2018</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44414FF0-73DC-4F79-A456-DAFF5372BAA8}"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106836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379CF66C-2E61-46A5-84A4-F5134121E34F}" type="datetimeFigureOut">
              <a:rPr lang="pt-BR" smtClean="0">
                <a:solidFill>
                  <a:prstClr val="black">
                    <a:tint val="75000"/>
                  </a:prstClr>
                </a:solidFill>
              </a:rPr>
              <a:pPr/>
              <a:t>19/02/2018</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44414FF0-73DC-4F79-A456-DAFF5372BAA8}"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06186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379CF66C-2E61-46A5-84A4-F5134121E34F}" type="datetimeFigureOut">
              <a:rPr lang="pt-BR" smtClean="0">
                <a:solidFill>
                  <a:prstClr val="black">
                    <a:tint val="75000"/>
                  </a:prstClr>
                </a:solidFill>
              </a:rPr>
              <a:pPr/>
              <a:t>19/02/2018</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44414FF0-73DC-4F79-A456-DAFF5372BAA8}"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795732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094DBA9-D0A6-44EF-8AB7-D27578DAB1DE}" type="datetimeFigureOut">
              <a:rPr lang="pt-BR" smtClean="0"/>
              <a:t>19/02/2018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BAD5D21-110B-47D5-A2B7-55D82AF23AFA}" type="slidenum">
              <a:rPr lang="pt-BR" smtClean="0"/>
              <a:t>‹nº›</a:t>
            </a:fld>
            <a:endParaRPr lang="pt-BR"/>
          </a:p>
        </p:txBody>
      </p:sp>
    </p:spTree>
    <p:extLst>
      <p:ext uri="{BB962C8B-B14F-4D97-AF65-F5344CB8AC3E}">
        <p14:creationId xmlns:p14="http://schemas.microsoft.com/office/powerpoint/2010/main" val="2182172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379CF66C-2E61-46A5-84A4-F5134121E34F}" type="datetimeFigureOut">
              <a:rPr lang="pt-BR" smtClean="0">
                <a:solidFill>
                  <a:prstClr val="black">
                    <a:tint val="75000"/>
                  </a:prstClr>
                </a:solidFill>
              </a:rPr>
              <a:pPr/>
              <a:t>19/02/2018</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44414FF0-73DC-4F79-A456-DAFF5372BAA8}"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265329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379CF66C-2E61-46A5-84A4-F5134121E34F}" type="datetimeFigureOut">
              <a:rPr lang="pt-BR" smtClean="0">
                <a:solidFill>
                  <a:prstClr val="black">
                    <a:tint val="75000"/>
                  </a:prstClr>
                </a:solidFill>
              </a:rPr>
              <a:pPr/>
              <a:t>19/02/2018</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44414FF0-73DC-4F79-A456-DAFF5372BAA8}"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845497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40"/>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40"/>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379CF66C-2E61-46A5-84A4-F5134121E34F}" type="datetimeFigureOut">
              <a:rPr lang="pt-BR" smtClean="0">
                <a:solidFill>
                  <a:prstClr val="black">
                    <a:tint val="75000"/>
                  </a:prstClr>
                </a:solidFill>
              </a:rPr>
              <a:pPr/>
              <a:t>19/02/2018</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44414FF0-73DC-4F79-A456-DAFF5372BAA8}"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908554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2"/>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5094DBA9-D0A6-44EF-8AB7-D27578DAB1DE}" type="datetimeFigureOut">
              <a:rPr lang="pt-BR" smtClean="0"/>
              <a:t>19/02/2018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BAD5D21-110B-47D5-A2B7-55D82AF23AFA}" type="slidenum">
              <a:rPr lang="pt-BR" smtClean="0"/>
              <a:t>‹nº›</a:t>
            </a:fld>
            <a:endParaRPr lang="pt-BR"/>
          </a:p>
        </p:txBody>
      </p:sp>
    </p:spTree>
    <p:extLst>
      <p:ext uri="{BB962C8B-B14F-4D97-AF65-F5344CB8AC3E}">
        <p14:creationId xmlns:p14="http://schemas.microsoft.com/office/powerpoint/2010/main" val="3630358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094DBA9-D0A6-44EF-8AB7-D27578DAB1DE}" type="datetimeFigureOut">
              <a:rPr lang="pt-BR" smtClean="0"/>
              <a:t>19/02/2018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BAD5D21-110B-47D5-A2B7-55D82AF23AFA}" type="slidenum">
              <a:rPr lang="pt-BR" smtClean="0"/>
              <a:t>‹nº›</a:t>
            </a:fld>
            <a:endParaRPr lang="pt-BR"/>
          </a:p>
        </p:txBody>
      </p:sp>
    </p:spTree>
    <p:extLst>
      <p:ext uri="{BB962C8B-B14F-4D97-AF65-F5344CB8AC3E}">
        <p14:creationId xmlns:p14="http://schemas.microsoft.com/office/powerpoint/2010/main" val="3743366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094DBA9-D0A6-44EF-8AB7-D27578DAB1DE}" type="datetimeFigureOut">
              <a:rPr lang="pt-BR" smtClean="0"/>
              <a:t>19/02/2018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3BAD5D21-110B-47D5-A2B7-55D82AF23AFA}" type="slidenum">
              <a:rPr lang="pt-BR" smtClean="0"/>
              <a:t>‹nº›</a:t>
            </a:fld>
            <a:endParaRPr lang="pt-BR"/>
          </a:p>
        </p:txBody>
      </p:sp>
    </p:spTree>
    <p:extLst>
      <p:ext uri="{BB962C8B-B14F-4D97-AF65-F5344CB8AC3E}">
        <p14:creationId xmlns:p14="http://schemas.microsoft.com/office/powerpoint/2010/main" val="701802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094DBA9-D0A6-44EF-8AB7-D27578DAB1DE}" type="datetimeFigureOut">
              <a:rPr lang="pt-BR" smtClean="0"/>
              <a:t>19/02/2018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3BAD5D21-110B-47D5-A2B7-55D82AF23AFA}" type="slidenum">
              <a:rPr lang="pt-BR" smtClean="0"/>
              <a:t>‹nº›</a:t>
            </a:fld>
            <a:endParaRPr lang="pt-BR"/>
          </a:p>
        </p:txBody>
      </p:sp>
    </p:spTree>
    <p:extLst>
      <p:ext uri="{BB962C8B-B14F-4D97-AF65-F5344CB8AC3E}">
        <p14:creationId xmlns:p14="http://schemas.microsoft.com/office/powerpoint/2010/main" val="1896446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094DBA9-D0A6-44EF-8AB7-D27578DAB1DE}" type="datetimeFigureOut">
              <a:rPr lang="pt-BR" smtClean="0"/>
              <a:t>19/02/2018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3BAD5D21-110B-47D5-A2B7-55D82AF23AFA}" type="slidenum">
              <a:rPr lang="pt-BR" smtClean="0"/>
              <a:t>‹nº›</a:t>
            </a:fld>
            <a:endParaRPr lang="pt-BR"/>
          </a:p>
        </p:txBody>
      </p:sp>
    </p:spTree>
    <p:extLst>
      <p:ext uri="{BB962C8B-B14F-4D97-AF65-F5344CB8AC3E}">
        <p14:creationId xmlns:p14="http://schemas.microsoft.com/office/powerpoint/2010/main" val="834630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094DBA9-D0A6-44EF-8AB7-D27578DAB1DE}" type="datetimeFigureOut">
              <a:rPr lang="pt-BR" smtClean="0"/>
              <a:t>19/02/2018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BAD5D21-110B-47D5-A2B7-55D82AF23AFA}" type="slidenum">
              <a:rPr lang="pt-BR" smtClean="0"/>
              <a:t>‹nº›</a:t>
            </a:fld>
            <a:endParaRPr lang="pt-BR"/>
          </a:p>
        </p:txBody>
      </p:sp>
    </p:spTree>
    <p:extLst>
      <p:ext uri="{BB962C8B-B14F-4D97-AF65-F5344CB8AC3E}">
        <p14:creationId xmlns:p14="http://schemas.microsoft.com/office/powerpoint/2010/main" val="311811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094DBA9-D0A6-44EF-8AB7-D27578DAB1DE}" type="datetimeFigureOut">
              <a:rPr lang="pt-BR" smtClean="0"/>
              <a:t>19/02/2018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BAD5D21-110B-47D5-A2B7-55D82AF23AFA}" type="slidenum">
              <a:rPr lang="pt-BR" smtClean="0"/>
              <a:t>‹nº›</a:t>
            </a:fld>
            <a:endParaRPr lang="pt-BR"/>
          </a:p>
        </p:txBody>
      </p:sp>
    </p:spTree>
    <p:extLst>
      <p:ext uri="{BB962C8B-B14F-4D97-AF65-F5344CB8AC3E}">
        <p14:creationId xmlns:p14="http://schemas.microsoft.com/office/powerpoint/2010/main" val="3205415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94DBA9-D0A6-44EF-8AB7-D27578DAB1DE}" type="datetimeFigureOut">
              <a:rPr lang="pt-BR" smtClean="0"/>
              <a:t>19/02/2018</a:t>
            </a:fld>
            <a:endParaRPr lang="pt-BR"/>
          </a:p>
        </p:txBody>
      </p:sp>
      <p:sp>
        <p:nvSpPr>
          <p:cNvPr id="5" name="Espaço Reservado para Rodapé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AD5D21-110B-47D5-A2B7-55D82AF23AFA}" type="slidenum">
              <a:rPr lang="pt-BR" smtClean="0"/>
              <a:t>‹nº›</a:t>
            </a:fld>
            <a:endParaRPr lang="pt-BR"/>
          </a:p>
        </p:txBody>
      </p:sp>
    </p:spTree>
    <p:extLst>
      <p:ext uri="{BB962C8B-B14F-4D97-AF65-F5344CB8AC3E}">
        <p14:creationId xmlns:p14="http://schemas.microsoft.com/office/powerpoint/2010/main" val="2509159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CF66C-2E61-46A5-84A4-F5134121E34F}" type="datetimeFigureOut">
              <a:rPr lang="pt-BR" smtClean="0">
                <a:solidFill>
                  <a:prstClr val="black">
                    <a:tint val="75000"/>
                  </a:prstClr>
                </a:solidFill>
              </a:rPr>
              <a:pPr/>
              <a:t>19/02/2018</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414FF0-73DC-4F79-A456-DAFF5372BAA8}"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45137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Retângulo 3"/>
          <p:cNvSpPr/>
          <p:nvPr/>
        </p:nvSpPr>
        <p:spPr>
          <a:xfrm>
            <a:off x="971600" y="764704"/>
            <a:ext cx="7632848" cy="178510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defRPr/>
            </a:pPr>
            <a:r>
              <a:rPr lang="pt-BR" sz="5400" b="1" spc="50" dirty="0">
                <a:ln w="11430"/>
                <a:solidFill>
                  <a:srgbClr val="FF3300"/>
                </a:solidFill>
                <a:effectLst>
                  <a:glow rad="228600">
                    <a:schemeClr val="accent1">
                      <a:lumMod val="75000"/>
                      <a:alpha val="40000"/>
                    </a:schemeClr>
                  </a:glow>
                  <a:outerShdw blurRad="76200" dist="50800" dir="5400000" algn="tl" rotWithShape="0">
                    <a:srgbClr val="000000">
                      <a:alpha val="65000"/>
                    </a:srgbClr>
                  </a:outerShdw>
                </a:effectLst>
                <a:latin typeface="Berlin Sans FB" pitchFamily="34" charset="0"/>
                <a:cs typeface="Calibri" pitchFamily="34" charset="0"/>
              </a:rPr>
              <a:t>O Dia da Verdade</a:t>
            </a:r>
          </a:p>
          <a:p>
            <a:pPr algn="r">
              <a:defRPr/>
            </a:pPr>
            <a:r>
              <a:rPr lang="pt-BR" sz="2800" b="1" spc="50" dirty="0">
                <a:ln w="11430"/>
                <a:solidFill>
                  <a:srgbClr val="FF3300"/>
                </a:solidFill>
                <a:effectLst>
                  <a:glow rad="228600">
                    <a:schemeClr val="accent1">
                      <a:lumMod val="75000"/>
                      <a:alpha val="40000"/>
                    </a:schemeClr>
                  </a:glow>
                  <a:outerShdw blurRad="76200" dist="50800" dir="5400000" algn="tl" rotWithShape="0">
                    <a:srgbClr val="000000">
                      <a:alpha val="65000"/>
                    </a:srgbClr>
                  </a:outerShdw>
                </a:effectLst>
                <a:latin typeface="Berlin Sans FB" pitchFamily="34" charset="0"/>
                <a:cs typeface="Calibri" pitchFamily="34" charset="0"/>
              </a:rPr>
              <a:t>Pastoral Estudantil – APV</a:t>
            </a:r>
          </a:p>
          <a:p>
            <a:pPr algn="r">
              <a:defRPr/>
            </a:pPr>
            <a:r>
              <a:rPr lang="pt-BR" sz="2800" b="1" spc="50" dirty="0">
                <a:ln w="11430"/>
                <a:solidFill>
                  <a:srgbClr val="FF3300"/>
                </a:solidFill>
                <a:effectLst>
                  <a:glow rad="228600">
                    <a:schemeClr val="accent1">
                      <a:lumMod val="75000"/>
                      <a:alpha val="40000"/>
                    </a:schemeClr>
                  </a:glow>
                  <a:outerShdw blurRad="76200" dist="50800" dir="5400000" algn="tl" rotWithShape="0">
                    <a:srgbClr val="000000">
                      <a:alpha val="65000"/>
                    </a:srgbClr>
                  </a:outerShdw>
                </a:effectLst>
                <a:latin typeface="Berlin Sans FB" pitchFamily="34" charset="0"/>
                <a:cs typeface="Calibri" pitchFamily="34" charset="0"/>
              </a:rPr>
              <a:t>Pr. Fábio Moreno</a:t>
            </a:r>
          </a:p>
        </p:txBody>
      </p:sp>
      <p:sp>
        <p:nvSpPr>
          <p:cNvPr id="5" name="Retângulo 4"/>
          <p:cNvSpPr/>
          <p:nvPr/>
        </p:nvSpPr>
        <p:spPr>
          <a:xfrm>
            <a:off x="90490" y="46040"/>
            <a:ext cx="8963025" cy="6765925"/>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Tree>
    <p:extLst>
      <p:ext uri="{BB962C8B-B14F-4D97-AF65-F5344CB8AC3E}">
        <p14:creationId xmlns:p14="http://schemas.microsoft.com/office/powerpoint/2010/main" val="2600087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Retângulo 3"/>
          <p:cNvSpPr/>
          <p:nvPr/>
        </p:nvSpPr>
        <p:spPr>
          <a:xfrm>
            <a:off x="90490" y="46040"/>
            <a:ext cx="8963025" cy="6765925"/>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6" name="CaixaDeTexto 5"/>
          <p:cNvSpPr txBox="1"/>
          <p:nvPr/>
        </p:nvSpPr>
        <p:spPr>
          <a:xfrm>
            <a:off x="719572" y="520513"/>
            <a:ext cx="7704856" cy="5816977"/>
          </a:xfrm>
          <a:prstGeom prst="rect">
            <a:avLst/>
          </a:prstGeom>
          <a:noFill/>
        </p:spPr>
        <p:txBody>
          <a:bodyPr wrap="square" rtlCol="0">
            <a:spAutoFit/>
          </a:bodyPr>
          <a:lstStyle/>
          <a:p>
            <a:pPr algn="ctr"/>
            <a:br>
              <a:rPr lang="pt-BR" sz="48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Demi" panose="020E0802020502020306" pitchFamily="34" charset="0"/>
              </a:rPr>
            </a:br>
            <a:r>
              <a:rPr lang="pt-BR" sz="48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Demi" panose="020E0802020502020306" pitchFamily="34" charset="0"/>
              </a:rPr>
              <a:t>...Porque Deus há de trazer a juízo todas as obras, e até as que estão escondidas, quer sejam boas, quer sejam más”</a:t>
            </a:r>
          </a:p>
          <a:p>
            <a:pPr algn="ctr"/>
            <a:endParaRPr lang="pt-BR" sz="48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Demi" panose="020E0802020502020306" pitchFamily="34" charset="0"/>
            </a:endParaRPr>
          </a:p>
          <a:p>
            <a:pPr algn="r"/>
            <a:r>
              <a:rPr lang="pt-BR" sz="36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Demi" panose="020E0802020502020306" pitchFamily="34" charset="0"/>
              </a:rPr>
              <a:t>Eclesiastes 12:13 e 14</a:t>
            </a:r>
            <a:endParaRPr lang="pt-BR" sz="3600" dirty="0">
              <a:ln w="18415" cmpd="sng">
                <a:solidFill>
                  <a:srgbClr val="FFFFFF"/>
                </a:solidFill>
                <a:prstDash val="solid"/>
              </a:ln>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422933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4" name="Retângulo 3"/>
          <p:cNvSpPr/>
          <p:nvPr/>
        </p:nvSpPr>
        <p:spPr>
          <a:xfrm>
            <a:off x="90490" y="46040"/>
            <a:ext cx="8963025" cy="6765925"/>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CaixaDeTexto 4"/>
          <p:cNvSpPr txBox="1"/>
          <p:nvPr/>
        </p:nvSpPr>
        <p:spPr>
          <a:xfrm>
            <a:off x="719572" y="476672"/>
            <a:ext cx="7704856" cy="1938992"/>
          </a:xfrm>
          <a:prstGeom prst="rect">
            <a:avLst/>
          </a:prstGeom>
          <a:noFill/>
        </p:spPr>
        <p:txBody>
          <a:bodyPr wrap="square" rtlCol="0">
            <a:spAutoFit/>
          </a:bodyPr>
          <a:lstStyle/>
          <a:p>
            <a:pPr algn="ctr"/>
            <a:r>
              <a:rPr lang="pt-BR" sz="60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latin typeface="Berlin Sans FB Demi" panose="020E0802020502020306" pitchFamily="34" charset="0"/>
              </a:rPr>
              <a:t>A última casa de um pedreiro</a:t>
            </a:r>
          </a:p>
        </p:txBody>
      </p:sp>
    </p:spTree>
    <p:extLst>
      <p:ext uri="{BB962C8B-B14F-4D97-AF65-F5344CB8AC3E}">
        <p14:creationId xmlns:p14="http://schemas.microsoft.com/office/powerpoint/2010/main" val="3419844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tângulo 3"/>
          <p:cNvSpPr/>
          <p:nvPr/>
        </p:nvSpPr>
        <p:spPr>
          <a:xfrm>
            <a:off x="90490" y="46040"/>
            <a:ext cx="8963025" cy="6765925"/>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Tree>
    <p:extLst>
      <p:ext uri="{BB962C8B-B14F-4D97-AF65-F5344CB8AC3E}">
        <p14:creationId xmlns:p14="http://schemas.microsoft.com/office/powerpoint/2010/main" val="3172326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3" name="Retângulo 2"/>
          <p:cNvSpPr/>
          <p:nvPr/>
        </p:nvSpPr>
        <p:spPr>
          <a:xfrm>
            <a:off x="90490" y="46040"/>
            <a:ext cx="8963025" cy="6765925"/>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4" name="CaixaDeTexto 3"/>
          <p:cNvSpPr txBox="1"/>
          <p:nvPr/>
        </p:nvSpPr>
        <p:spPr>
          <a:xfrm>
            <a:off x="719572" y="2921170"/>
            <a:ext cx="7704856" cy="1015663"/>
          </a:xfrm>
          <a:prstGeom prst="rect">
            <a:avLst/>
          </a:prstGeom>
          <a:noFill/>
        </p:spPr>
        <p:txBody>
          <a:bodyPr wrap="square" rtlCol="0">
            <a:spAutoFit/>
          </a:bodyPr>
          <a:lstStyle/>
          <a:p>
            <a:pPr algn="ctr"/>
            <a:r>
              <a:rPr lang="pt-BR" sz="60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latin typeface="Berlin Sans FB Demi" panose="020E0802020502020306" pitchFamily="34" charset="0"/>
              </a:rPr>
              <a:t>1º de Abril</a:t>
            </a:r>
          </a:p>
        </p:txBody>
      </p:sp>
    </p:spTree>
    <p:extLst>
      <p:ext uri="{BB962C8B-B14F-4D97-AF65-F5344CB8AC3E}">
        <p14:creationId xmlns:p14="http://schemas.microsoft.com/office/powerpoint/2010/main" val="1625271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3" name="Retângulo 2"/>
          <p:cNvSpPr/>
          <p:nvPr/>
        </p:nvSpPr>
        <p:spPr>
          <a:xfrm>
            <a:off x="90490" y="46040"/>
            <a:ext cx="8963025" cy="6765925"/>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4" name="CaixaDeTexto 3"/>
          <p:cNvSpPr txBox="1"/>
          <p:nvPr/>
        </p:nvSpPr>
        <p:spPr>
          <a:xfrm>
            <a:off x="467544" y="4941170"/>
            <a:ext cx="7704856" cy="1015663"/>
          </a:xfrm>
          <a:prstGeom prst="rect">
            <a:avLst/>
          </a:prstGeom>
          <a:noFill/>
        </p:spPr>
        <p:txBody>
          <a:bodyPr wrap="square" rtlCol="0">
            <a:spAutoFit/>
          </a:bodyPr>
          <a:lstStyle/>
          <a:p>
            <a:pPr algn="ctr"/>
            <a:r>
              <a:rPr lang="pt-BR" sz="60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latin typeface="Berlin Sans FB Demi" panose="020E0802020502020306" pitchFamily="34" charset="0"/>
              </a:rPr>
              <a:t>O Dia da Verdade</a:t>
            </a:r>
          </a:p>
        </p:txBody>
      </p:sp>
    </p:spTree>
    <p:extLst>
      <p:ext uri="{BB962C8B-B14F-4D97-AF65-F5344CB8AC3E}">
        <p14:creationId xmlns:p14="http://schemas.microsoft.com/office/powerpoint/2010/main" val="2846398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3" name="Retângulo 2"/>
          <p:cNvSpPr/>
          <p:nvPr/>
        </p:nvSpPr>
        <p:spPr>
          <a:xfrm>
            <a:off x="90490" y="46040"/>
            <a:ext cx="8963025" cy="6765925"/>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4" name="CaixaDeTexto 3"/>
          <p:cNvSpPr txBox="1"/>
          <p:nvPr/>
        </p:nvSpPr>
        <p:spPr>
          <a:xfrm>
            <a:off x="719572" y="908722"/>
            <a:ext cx="7704856" cy="1015663"/>
          </a:xfrm>
          <a:prstGeom prst="rect">
            <a:avLst/>
          </a:prstGeom>
          <a:noFill/>
        </p:spPr>
        <p:txBody>
          <a:bodyPr wrap="square" rtlCol="0">
            <a:spAutoFit/>
          </a:bodyPr>
          <a:lstStyle/>
          <a:p>
            <a:pPr algn="ctr"/>
            <a:r>
              <a:rPr lang="pt-BR" sz="60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latin typeface="Berlin Sans FB Demi" panose="020E0802020502020306" pitchFamily="34" charset="0"/>
              </a:rPr>
              <a:t>Livre</a:t>
            </a:r>
          </a:p>
        </p:txBody>
      </p:sp>
    </p:spTree>
    <p:extLst>
      <p:ext uri="{BB962C8B-B14F-4D97-AF65-F5344CB8AC3E}">
        <p14:creationId xmlns:p14="http://schemas.microsoft.com/office/powerpoint/2010/main" val="2429355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4" name="Retângulo 3"/>
          <p:cNvSpPr/>
          <p:nvPr/>
        </p:nvSpPr>
        <p:spPr>
          <a:xfrm>
            <a:off x="90490" y="46040"/>
            <a:ext cx="8963025" cy="6765925"/>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Tree>
    <p:extLst>
      <p:ext uri="{BB962C8B-B14F-4D97-AF65-F5344CB8AC3E}">
        <p14:creationId xmlns:p14="http://schemas.microsoft.com/office/powerpoint/2010/main" val="1001967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4" name="Retângulo 3"/>
          <p:cNvSpPr/>
          <p:nvPr/>
        </p:nvSpPr>
        <p:spPr>
          <a:xfrm>
            <a:off x="90490" y="46040"/>
            <a:ext cx="8963025" cy="6765925"/>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CaixaDeTexto 4"/>
          <p:cNvSpPr txBox="1"/>
          <p:nvPr/>
        </p:nvSpPr>
        <p:spPr>
          <a:xfrm>
            <a:off x="719572" y="836714"/>
            <a:ext cx="7704856" cy="1015663"/>
          </a:xfrm>
          <a:prstGeom prst="rect">
            <a:avLst/>
          </a:prstGeom>
          <a:noFill/>
        </p:spPr>
        <p:txBody>
          <a:bodyPr wrap="square" rtlCol="0">
            <a:spAutoFit/>
          </a:bodyPr>
          <a:lstStyle/>
          <a:p>
            <a:pPr algn="ctr"/>
            <a:r>
              <a:rPr lang="pt-BR" sz="60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latin typeface="Berlin Sans FB Demi" panose="020E0802020502020306" pitchFamily="34" charset="0"/>
              </a:rPr>
              <a:t>Ação e Reação</a:t>
            </a:r>
          </a:p>
        </p:txBody>
      </p:sp>
    </p:spTree>
    <p:extLst>
      <p:ext uri="{BB962C8B-B14F-4D97-AF65-F5344CB8AC3E}">
        <p14:creationId xmlns:p14="http://schemas.microsoft.com/office/powerpoint/2010/main" val="1013764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4" name="Retângulo 3"/>
          <p:cNvSpPr/>
          <p:nvPr/>
        </p:nvSpPr>
        <p:spPr>
          <a:xfrm>
            <a:off x="90490" y="46040"/>
            <a:ext cx="8963025" cy="6765925"/>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CaixaDeTexto 4"/>
          <p:cNvSpPr txBox="1"/>
          <p:nvPr/>
        </p:nvSpPr>
        <p:spPr>
          <a:xfrm>
            <a:off x="1" y="764704"/>
            <a:ext cx="9053513" cy="1938992"/>
          </a:xfrm>
          <a:prstGeom prst="rect">
            <a:avLst/>
          </a:prstGeom>
          <a:noFill/>
        </p:spPr>
        <p:txBody>
          <a:bodyPr wrap="square" rtlCol="0">
            <a:spAutoFit/>
          </a:bodyPr>
          <a:lstStyle/>
          <a:p>
            <a:pPr algn="ctr"/>
            <a:r>
              <a:rPr lang="pt-BR" sz="60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latin typeface="Berlin Sans FB Demi" panose="020E0802020502020306" pitchFamily="34" charset="0"/>
              </a:rPr>
              <a:t>Não é só você,</a:t>
            </a:r>
          </a:p>
          <a:p>
            <a:pPr algn="ctr"/>
            <a:r>
              <a:rPr lang="pt-BR" sz="60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latin typeface="Berlin Sans FB Demi" panose="020E0802020502020306" pitchFamily="34" charset="0"/>
              </a:rPr>
              <a:t> outros </a:t>
            </a:r>
            <a:r>
              <a:rPr lang="pt-BR" sz="6000" dirty="0" err="1">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latin typeface="Berlin Sans FB Demi" panose="020E0802020502020306" pitchFamily="34" charset="0"/>
              </a:rPr>
              <a:t>tbm</a:t>
            </a:r>
            <a:r>
              <a:rPr lang="pt-BR" sz="60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latin typeface="Berlin Sans FB Demi" panose="020E0802020502020306" pitchFamily="34" charset="0"/>
              </a:rPr>
              <a:t> são afetados</a:t>
            </a:r>
          </a:p>
        </p:txBody>
      </p:sp>
    </p:spTree>
    <p:extLst>
      <p:ext uri="{BB962C8B-B14F-4D97-AF65-F5344CB8AC3E}">
        <p14:creationId xmlns:p14="http://schemas.microsoft.com/office/powerpoint/2010/main" val="3653378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8000" r="-38000"/>
          </a:stretch>
        </a:blip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1501" y="0"/>
            <a:ext cx="15944141" cy="6811965"/>
          </a:xfrm>
          <a:prstGeom prst="rect">
            <a:avLst/>
          </a:prstGeom>
        </p:spPr>
      </p:pic>
      <p:sp>
        <p:nvSpPr>
          <p:cNvPr id="4" name="Retângulo 3"/>
          <p:cNvSpPr/>
          <p:nvPr/>
        </p:nvSpPr>
        <p:spPr>
          <a:xfrm>
            <a:off x="90490" y="46040"/>
            <a:ext cx="8963025" cy="6765925"/>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6" name="CaixaDeTexto 5"/>
          <p:cNvSpPr txBox="1"/>
          <p:nvPr/>
        </p:nvSpPr>
        <p:spPr>
          <a:xfrm>
            <a:off x="719572" y="980730"/>
            <a:ext cx="7704856" cy="830997"/>
          </a:xfrm>
          <a:prstGeom prst="rect">
            <a:avLst/>
          </a:prstGeom>
          <a:noFill/>
        </p:spPr>
        <p:txBody>
          <a:bodyPr wrap="square" rtlCol="0">
            <a:spAutoFit/>
          </a:bodyPr>
          <a:lstStyle/>
          <a:p>
            <a:pPr algn="ctr"/>
            <a:r>
              <a:rPr lang="pt-BR" sz="48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latin typeface="Berlin Sans FB Demi" panose="020E0802020502020306" pitchFamily="34" charset="0"/>
              </a:rPr>
              <a:t>O Dia da Verdade </a:t>
            </a:r>
          </a:p>
        </p:txBody>
      </p:sp>
    </p:spTree>
    <p:extLst>
      <p:ext uri="{BB962C8B-B14F-4D97-AF65-F5344CB8AC3E}">
        <p14:creationId xmlns:p14="http://schemas.microsoft.com/office/powerpoint/2010/main" val="1441676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Retângulo 3"/>
          <p:cNvSpPr/>
          <p:nvPr/>
        </p:nvSpPr>
        <p:spPr>
          <a:xfrm>
            <a:off x="90490" y="46040"/>
            <a:ext cx="8963025" cy="6765925"/>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6" name="CaixaDeTexto 5"/>
          <p:cNvSpPr txBox="1"/>
          <p:nvPr/>
        </p:nvSpPr>
        <p:spPr>
          <a:xfrm>
            <a:off x="755576" y="992919"/>
            <a:ext cx="7704856" cy="4524315"/>
          </a:xfrm>
          <a:prstGeom prst="rect">
            <a:avLst/>
          </a:prstGeom>
          <a:noFill/>
        </p:spPr>
        <p:txBody>
          <a:bodyPr wrap="square" rtlCol="0">
            <a:spAutoFit/>
          </a:bodyPr>
          <a:lstStyle/>
          <a:p>
            <a:pPr algn="ctr"/>
            <a:r>
              <a:rPr lang="pt-BR" sz="48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Demi" panose="020E0802020502020306" pitchFamily="34" charset="0"/>
              </a:rPr>
              <a:t>“De tudo o que se tem ouvido, o fim é: Teme a Deus, e guarda os seus mandamentos; porque isto é o dever de todo o homem...</a:t>
            </a:r>
            <a:endParaRPr lang="pt-BR" sz="4800" dirty="0">
              <a:ln w="18415" cmpd="sng">
                <a:solidFill>
                  <a:srgbClr val="FFFFFF"/>
                </a:solidFill>
                <a:prstDash val="solid"/>
              </a:ln>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3510773274"/>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748</TotalTime>
  <Words>495</Words>
  <Application>Microsoft Office PowerPoint</Application>
  <PresentationFormat>Apresentação na tela (4:3)</PresentationFormat>
  <Paragraphs>75</Paragraphs>
  <Slides>12</Slides>
  <Notes>12</Notes>
  <HiddenSlides>0</HiddenSlides>
  <MMClips>0</MMClips>
  <ScaleCrop>false</ScaleCrop>
  <HeadingPairs>
    <vt:vector size="6" baseType="variant">
      <vt:variant>
        <vt:lpstr>Fontes usadas</vt:lpstr>
      </vt:variant>
      <vt:variant>
        <vt:i4>4</vt:i4>
      </vt:variant>
      <vt:variant>
        <vt:lpstr>Tema</vt:lpstr>
      </vt:variant>
      <vt:variant>
        <vt:i4>2</vt:i4>
      </vt:variant>
      <vt:variant>
        <vt:lpstr>Títulos de slides</vt:lpstr>
      </vt:variant>
      <vt:variant>
        <vt:i4>12</vt:i4>
      </vt:variant>
    </vt:vector>
  </HeadingPairs>
  <TitlesOfParts>
    <vt:vector size="18" baseType="lpstr">
      <vt:lpstr>Arial</vt:lpstr>
      <vt:lpstr>Berlin Sans FB</vt:lpstr>
      <vt:lpstr>Berlin Sans FB Demi</vt:lpstr>
      <vt:lpstr>Calibri</vt:lpstr>
      <vt:lpstr>Tema do Office</vt:lpstr>
      <vt:lpstr>1_Tema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PE-CAPELAS 2018</dc:subject>
  <dc:creator>Pr. MARCELO AUGUSTO DE CARVALHO; APV - Fabio de Sousa Moreno de Araujo</dc:creator>
  <cp:keywords>www.pastordeescola.com.br; www.4tons.com</cp:keywords>
  <dc:description>COMÉRCIO PROIBIDO. USO PESSOAL</dc:description>
  <cp:lastModifiedBy>Pr. Marcelo Carvalho</cp:lastModifiedBy>
  <cp:revision>37</cp:revision>
  <dcterms:created xsi:type="dcterms:W3CDTF">2015-03-16T05:56:19Z</dcterms:created>
  <dcterms:modified xsi:type="dcterms:W3CDTF">2018-02-19T20:08:32Z</dcterms:modified>
  <cp:category>PASTOR DE ESCOLA</cp:category>
</cp:coreProperties>
</file>