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9"/>
  </p:notesMasterIdLst>
  <p:sldIdLst>
    <p:sldId id="286" r:id="rId2"/>
    <p:sldId id="257" r:id="rId3"/>
    <p:sldId id="287" r:id="rId4"/>
    <p:sldId id="326" r:id="rId5"/>
    <p:sldId id="327" r:id="rId6"/>
    <p:sldId id="296" r:id="rId7"/>
    <p:sldId id="328" r:id="rId8"/>
    <p:sldId id="338" r:id="rId9"/>
    <p:sldId id="304" r:id="rId10"/>
    <p:sldId id="329" r:id="rId11"/>
    <p:sldId id="297" r:id="rId12"/>
    <p:sldId id="299" r:id="rId13"/>
    <p:sldId id="305" r:id="rId14"/>
    <p:sldId id="312" r:id="rId15"/>
    <p:sldId id="307" r:id="rId16"/>
    <p:sldId id="308" r:id="rId17"/>
    <p:sldId id="313" r:id="rId18"/>
    <p:sldId id="311" r:id="rId19"/>
    <p:sldId id="310" r:id="rId20"/>
    <p:sldId id="330" r:id="rId21"/>
    <p:sldId id="332" r:id="rId22"/>
    <p:sldId id="331" r:id="rId23"/>
    <p:sldId id="333" r:id="rId24"/>
    <p:sldId id="334" r:id="rId25"/>
    <p:sldId id="335" r:id="rId26"/>
    <p:sldId id="336" r:id="rId27"/>
    <p:sldId id="337" r:id="rId28"/>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Trebuchet MS" pitchFamily="34" charset="0"/>
        <a:ea typeface="+mn-ea"/>
        <a:cs typeface="+mn-cs"/>
      </a:defRPr>
    </a:lvl1pPr>
    <a:lvl2pPr marL="457200" algn="l" rtl="0" fontAlgn="base">
      <a:spcBef>
        <a:spcPct val="0"/>
      </a:spcBef>
      <a:spcAft>
        <a:spcPct val="0"/>
      </a:spcAft>
      <a:defRPr kern="1200">
        <a:solidFill>
          <a:schemeClr val="tx1"/>
        </a:solidFill>
        <a:latin typeface="Trebuchet MS" pitchFamily="34" charset="0"/>
        <a:ea typeface="+mn-ea"/>
        <a:cs typeface="+mn-cs"/>
      </a:defRPr>
    </a:lvl2pPr>
    <a:lvl3pPr marL="914400" algn="l" rtl="0" fontAlgn="base">
      <a:spcBef>
        <a:spcPct val="0"/>
      </a:spcBef>
      <a:spcAft>
        <a:spcPct val="0"/>
      </a:spcAft>
      <a:defRPr kern="1200">
        <a:solidFill>
          <a:schemeClr val="tx1"/>
        </a:solidFill>
        <a:latin typeface="Trebuchet MS" pitchFamily="34" charset="0"/>
        <a:ea typeface="+mn-ea"/>
        <a:cs typeface="+mn-cs"/>
      </a:defRPr>
    </a:lvl3pPr>
    <a:lvl4pPr marL="1371600" algn="l" rtl="0" fontAlgn="base">
      <a:spcBef>
        <a:spcPct val="0"/>
      </a:spcBef>
      <a:spcAft>
        <a:spcPct val="0"/>
      </a:spcAft>
      <a:defRPr kern="1200">
        <a:solidFill>
          <a:schemeClr val="tx1"/>
        </a:solidFill>
        <a:latin typeface="Trebuchet MS" pitchFamily="34" charset="0"/>
        <a:ea typeface="+mn-ea"/>
        <a:cs typeface="+mn-cs"/>
      </a:defRPr>
    </a:lvl4pPr>
    <a:lvl5pPr marL="1828800" algn="l" rtl="0" fontAlgn="base">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818" autoAdjust="0"/>
  </p:normalViewPr>
  <p:slideViewPr>
    <p:cSldViewPr>
      <p:cViewPr varScale="1">
        <p:scale>
          <a:sx n="55" d="100"/>
          <a:sy n="55" d="100"/>
        </p:scale>
        <p:origin x="880"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Berlin Sans FB Demi" pitchFamily="34" charset="0"/>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Berlin Sans FB Demi" pitchFamily="34" charset="0"/>
              </a:defRPr>
            </a:lvl1pPr>
          </a:lstStyle>
          <a:p>
            <a:pPr>
              <a:defRPr/>
            </a:pPr>
            <a:fld id="{53622330-0107-4E82-A101-5BFEC8CA43EF}" type="datetimeFigureOut">
              <a:rPr lang="pt-BR"/>
              <a:pPr>
                <a:defRPr/>
              </a:pPr>
              <a:t>06/01/2017</a:t>
            </a:fld>
            <a:endParaRPr lang="pt-BR" dirty="0"/>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dirty="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dirty="0"/>
              <a:t>Clique para editar os estilos do texto mestre</a:t>
            </a:r>
          </a:p>
          <a:p>
            <a:pPr lvl="1"/>
            <a:r>
              <a:rPr lang="pt-BR" noProof="0" dirty="0"/>
              <a:t>Segundo nível</a:t>
            </a:r>
          </a:p>
          <a:p>
            <a:pPr lvl="2"/>
            <a:r>
              <a:rPr lang="pt-BR" noProof="0" dirty="0"/>
              <a:t>Terceiro nível</a:t>
            </a:r>
          </a:p>
          <a:p>
            <a:pPr lvl="3"/>
            <a:r>
              <a:rPr lang="pt-BR" noProof="0" dirty="0"/>
              <a:t>Quarto nível</a:t>
            </a:r>
          </a:p>
          <a:p>
            <a:pPr lvl="4"/>
            <a:r>
              <a:rPr lang="pt-BR" noProof="0" dirty="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Berlin Sans FB Demi" pitchFamily="34" charset="0"/>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Berlin Sans FB Demi" pitchFamily="34" charset="0"/>
              </a:defRPr>
            </a:lvl1pPr>
          </a:lstStyle>
          <a:p>
            <a:pPr>
              <a:defRPr/>
            </a:pPr>
            <a:fld id="{D148180F-0848-4954-BC71-B7F4393EDB34}" type="slidenum">
              <a:rPr lang="pt-BR"/>
              <a:pPr>
                <a:defRPr/>
              </a:pPr>
              <a:t>‹nº›</a:t>
            </a:fld>
            <a:endParaRPr lang="pt-BR" dirty="0"/>
          </a:p>
        </p:txBody>
      </p:sp>
    </p:spTree>
    <p:extLst>
      <p:ext uri="{BB962C8B-B14F-4D97-AF65-F5344CB8AC3E}">
        <p14:creationId xmlns:p14="http://schemas.microsoft.com/office/powerpoint/2010/main" val="2366516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erlin Sans FB Dem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b="1"/>
              <a:t>www.4tons.com</a:t>
            </a:r>
          </a:p>
          <a:p>
            <a:pPr algn="ctr" eaLnBrk="1" hangingPunct="1">
              <a:spcBef>
                <a:spcPct val="0"/>
              </a:spcBef>
            </a:pPr>
            <a:r>
              <a:rPr lang="pt-BR" altLang="pt-BR" b="1"/>
              <a:t>Pr. Marcelo Augusto de Carvalho</a:t>
            </a:r>
          </a:p>
          <a:p>
            <a:pPr eaLnBrk="1" hangingPunct="1">
              <a:spcBef>
                <a:spcPct val="0"/>
              </a:spcBef>
            </a:pPr>
            <a:endParaRPr lang="pt-BR" altLang="pt-BR" b="1"/>
          </a:p>
          <a:p>
            <a:pPr eaLnBrk="1" hangingPunct="1">
              <a:spcBef>
                <a:spcPct val="0"/>
              </a:spcBef>
            </a:pPr>
            <a:endParaRPr lang="pt-BR" altLang="pt-BR" b="1"/>
          </a:p>
        </p:txBody>
      </p:sp>
      <p:sp>
        <p:nvSpPr>
          <p:cNvPr id="71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FA6261F-5899-4A62-A8D8-937F0E3A28FF}" type="slidenum">
              <a:rPr lang="pt-BR" altLang="pt-BR" smtClean="0">
                <a:latin typeface="Berlin Sans FB Demi" pitchFamily="34" charset="0"/>
              </a:rPr>
              <a:pPr eaLnBrk="1" hangingPunct="1"/>
              <a:t>1</a:t>
            </a:fld>
            <a:endParaRPr lang="pt-BR" altLang="pt-BR">
              <a:latin typeface="Berlin Sans FB Dem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dirty="0"/>
              <a:t>O melhor corredor</a:t>
            </a:r>
            <a:r>
              <a:rPr lang="pt-BR" b="0" baseline="0" dirty="0"/>
              <a:t> de todos os tempos...</a:t>
            </a:r>
          </a:p>
          <a:p>
            <a:pPr algn="just">
              <a:defRPr/>
            </a:pPr>
            <a:r>
              <a:rPr lang="pt-BR" b="0" baseline="0" dirty="0"/>
              <a:t>REPARARAM OS DETALHER...</a:t>
            </a:r>
          </a:p>
          <a:p>
            <a:pPr algn="just">
              <a:defRPr/>
            </a:pPr>
            <a:r>
              <a:rPr lang="pt-BR" b="0" baseline="0" dirty="0"/>
              <a:t>UM SACRIFICIO DIA SIM DIA NÃO...</a:t>
            </a:r>
          </a:p>
          <a:p>
            <a:pPr algn="just">
              <a:defRPr/>
            </a:pPr>
            <a:r>
              <a:rPr lang="pt-BR" b="0" dirty="0"/>
              <a:t>CORRER</a:t>
            </a:r>
            <a:r>
              <a:rPr lang="pt-BR" b="0" baseline="0" dirty="0"/>
              <a:t> É A PARTE MAIS SIMPLES...</a:t>
            </a: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10</a:t>
            </a:fld>
            <a:endParaRPr lang="pt-BR" altLang="pt-BR">
              <a:latin typeface="Berlin Sans FB Demi" pitchFamily="34" charset="0"/>
            </a:endParaRPr>
          </a:p>
        </p:txBody>
      </p:sp>
    </p:spTree>
    <p:extLst>
      <p:ext uri="{BB962C8B-B14F-4D97-AF65-F5344CB8AC3E}">
        <p14:creationId xmlns:p14="http://schemas.microsoft.com/office/powerpoint/2010/main" val="38888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dirty="0"/>
              <a:t>Veja</a:t>
            </a:r>
            <a:r>
              <a:rPr lang="pt-BR" b="0" baseline="0" dirty="0"/>
              <a:t> o que pessoas na idade de vocês e até mais novas podem fazer...</a:t>
            </a: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11</a:t>
            </a:fld>
            <a:endParaRPr lang="pt-BR" altLang="pt-BR">
              <a:latin typeface="Berlin Sans FB Dem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r>
              <a:rPr lang="pt-BR" sz="1200" b="1"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Nádia Comaneci</a:t>
            </a:r>
            <a:r>
              <a:rPr lang="pt-BR" sz="1200" b="1" baseline="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(Roménia)</a:t>
            </a:r>
            <a:r>
              <a:rPr lang="pt-BR" sz="1200" b="1"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- 14 anos</a:t>
            </a:r>
            <a:endParaRPr lang="pt-BR" b="1" baseline="0" dirty="0"/>
          </a:p>
          <a:p>
            <a:r>
              <a:rPr lang="pt-BR" b="0" baseline="0" dirty="0"/>
              <a:t>Nas olimpíadas de 1976, ainda com 14 anos levou nada mais nada menos do que 5 medalhas de ouro na ginastica olímpica pra casa...</a:t>
            </a:r>
          </a:p>
          <a:p>
            <a:pPr marL="0" marR="0" indent="0" algn="l" defTabSz="914400" rtl="0" eaLnBrk="0" fontAlgn="base" latinLnBrk="0" hangingPunct="0">
              <a:lnSpc>
                <a:spcPct val="100000"/>
              </a:lnSpc>
              <a:spcBef>
                <a:spcPct val="30000"/>
              </a:spcBef>
              <a:spcAft>
                <a:spcPct val="0"/>
              </a:spcAft>
              <a:buClrTx/>
              <a:buSzTx/>
              <a:buFontTx/>
              <a:buNone/>
              <a:tabLst/>
              <a:defRPr/>
            </a:pPr>
            <a:r>
              <a:rPr lang="pt-BR" b="0" dirty="0"/>
              <a:t>E foi</a:t>
            </a:r>
            <a:r>
              <a:rPr lang="pt-BR" b="0" baseline="0" dirty="0"/>
              <a:t> a primeira ginasta a receber uma nota 10 (pontuação máxima) na historia das olimpíadas...</a:t>
            </a:r>
          </a:p>
          <a:p>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12</a:t>
            </a:fld>
            <a:endParaRPr lang="pt-BR" altLang="pt-BR">
              <a:latin typeface="Berlin Sans FB Dem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fontAlgn="base"/>
            <a:r>
              <a:rPr lang="pt-BR" sz="1200" b="1" i="0" kern="1200" dirty="0" err="1">
                <a:solidFill>
                  <a:schemeClr val="tx1"/>
                </a:solidFill>
                <a:effectLst/>
                <a:latin typeface="Berlin Sans FB Demi" pitchFamily="34" charset="0"/>
                <a:ea typeface="+mn-ea"/>
                <a:cs typeface="+mn-cs"/>
              </a:rPr>
              <a:t>Nils</a:t>
            </a:r>
            <a:r>
              <a:rPr lang="pt-BR" sz="1200" b="1" i="0" kern="1200" dirty="0">
                <a:solidFill>
                  <a:schemeClr val="tx1"/>
                </a:solidFill>
                <a:effectLst/>
                <a:latin typeface="Berlin Sans FB Demi" pitchFamily="34" charset="0"/>
                <a:ea typeface="+mn-ea"/>
                <a:cs typeface="+mn-cs"/>
              </a:rPr>
              <a:t> </a:t>
            </a:r>
            <a:r>
              <a:rPr lang="pt-BR" sz="1200" b="1" i="0" kern="1200" dirty="0" err="1">
                <a:solidFill>
                  <a:schemeClr val="tx1"/>
                </a:solidFill>
                <a:effectLst/>
                <a:latin typeface="Berlin Sans FB Demi" pitchFamily="34" charset="0"/>
                <a:ea typeface="+mn-ea"/>
                <a:cs typeface="+mn-cs"/>
              </a:rPr>
              <a:t>Skoglund</a:t>
            </a:r>
            <a:r>
              <a:rPr lang="pt-BR" sz="1200" b="1" i="0" kern="1200" dirty="0">
                <a:solidFill>
                  <a:schemeClr val="tx1"/>
                </a:solidFill>
                <a:effectLst/>
                <a:latin typeface="Berlin Sans FB Demi" pitchFamily="34" charset="0"/>
                <a:ea typeface="+mn-ea"/>
                <a:cs typeface="+mn-cs"/>
              </a:rPr>
              <a:t> (Suécia) - medalhista Olímpico mais jovem masculino em provas individuais</a:t>
            </a:r>
            <a:endParaRPr lang="pt-BR" sz="1200" b="0" i="0" kern="1200" dirty="0">
              <a:solidFill>
                <a:schemeClr val="tx1"/>
              </a:solidFill>
              <a:effectLst/>
              <a:latin typeface="Berlin Sans FB Demi" pitchFamily="34" charset="0"/>
              <a:ea typeface="+mn-ea"/>
              <a:cs typeface="+mn-cs"/>
            </a:endParaRPr>
          </a:p>
          <a:p>
            <a:pPr fontAlgn="base"/>
            <a:r>
              <a:rPr lang="pt-BR" sz="1200" b="0" i="0" kern="1200" dirty="0">
                <a:solidFill>
                  <a:schemeClr val="tx1"/>
                </a:solidFill>
                <a:effectLst/>
                <a:latin typeface="Berlin Sans FB Demi" pitchFamily="34" charset="0"/>
                <a:ea typeface="+mn-ea"/>
                <a:cs typeface="+mn-cs"/>
              </a:rPr>
              <a:t>O jovem sueco havia acabado de fazer aniversário - e ganhou (ou conquistou) de presente nada menos que uma medalha Olímpica. Aos </a:t>
            </a:r>
            <a:r>
              <a:rPr lang="pt-BR" sz="1200" b="0" i="1" kern="1200" dirty="0">
                <a:solidFill>
                  <a:schemeClr val="tx1"/>
                </a:solidFill>
                <a:effectLst/>
                <a:latin typeface="Berlin Sans FB Demi" pitchFamily="34" charset="0"/>
                <a:ea typeface="+mn-ea"/>
                <a:cs typeface="+mn-cs"/>
              </a:rPr>
              <a:t>14 anos e 11 dias </a:t>
            </a:r>
            <a:r>
              <a:rPr lang="pt-BR" sz="1200" b="0" i="0" kern="1200" dirty="0">
                <a:solidFill>
                  <a:schemeClr val="tx1"/>
                </a:solidFill>
                <a:effectLst/>
                <a:latin typeface="Berlin Sans FB Demi" pitchFamily="34" charset="0"/>
                <a:ea typeface="+mn-ea"/>
                <a:cs typeface="+mn-cs"/>
              </a:rPr>
              <a:t>de vida, </a:t>
            </a:r>
            <a:r>
              <a:rPr lang="pt-BR" sz="1200" b="0" i="0" kern="1200" dirty="0" err="1">
                <a:solidFill>
                  <a:schemeClr val="tx1"/>
                </a:solidFill>
                <a:effectLst/>
                <a:latin typeface="Berlin Sans FB Demi" pitchFamily="34" charset="0"/>
                <a:ea typeface="+mn-ea"/>
                <a:cs typeface="+mn-cs"/>
              </a:rPr>
              <a:t>Skoglund</a:t>
            </a:r>
            <a:r>
              <a:rPr lang="pt-BR" sz="1200" b="0" i="0" kern="1200" dirty="0">
                <a:solidFill>
                  <a:schemeClr val="tx1"/>
                </a:solidFill>
                <a:effectLst/>
                <a:latin typeface="Berlin Sans FB Demi" pitchFamily="34" charset="0"/>
                <a:ea typeface="+mn-ea"/>
                <a:cs typeface="+mn-cs"/>
              </a:rPr>
              <a:t> tornou-se o medalhista Olímpico mais jovem da história entre as provas individuais masculinas ao ficar em segundo lugar no salto simples dos Jogos Antuérpia 1920. </a:t>
            </a: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13</a:t>
            </a:fld>
            <a:endParaRPr lang="pt-BR" altLang="pt-BR">
              <a:latin typeface="Berlin Sans FB Demi" pitchFamily="34" charset="0"/>
            </a:endParaRPr>
          </a:p>
        </p:txBody>
      </p:sp>
    </p:spTree>
    <p:extLst>
      <p:ext uri="{BB962C8B-B14F-4D97-AF65-F5344CB8AC3E}">
        <p14:creationId xmlns:p14="http://schemas.microsoft.com/office/powerpoint/2010/main" val="2529703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fontAlgn="base"/>
            <a:r>
              <a:rPr lang="pt-BR" sz="1200" b="1" i="0" kern="1200" dirty="0" err="1">
                <a:solidFill>
                  <a:schemeClr val="tx1"/>
                </a:solidFill>
                <a:effectLst/>
                <a:latin typeface="Berlin Sans FB Demi" pitchFamily="34" charset="0"/>
                <a:ea typeface="+mn-ea"/>
                <a:cs typeface="+mn-cs"/>
              </a:rPr>
              <a:t>Inge</a:t>
            </a:r>
            <a:r>
              <a:rPr lang="pt-BR" sz="1200" b="1" i="0" kern="1200" dirty="0">
                <a:solidFill>
                  <a:schemeClr val="tx1"/>
                </a:solidFill>
                <a:effectLst/>
                <a:latin typeface="Berlin Sans FB Demi" pitchFamily="34" charset="0"/>
                <a:ea typeface="+mn-ea"/>
                <a:cs typeface="+mn-cs"/>
              </a:rPr>
              <a:t> </a:t>
            </a:r>
            <a:r>
              <a:rPr lang="pt-BR" sz="1200" b="1" i="0" kern="1200" dirty="0" err="1">
                <a:solidFill>
                  <a:schemeClr val="tx1"/>
                </a:solidFill>
                <a:effectLst/>
                <a:latin typeface="Berlin Sans FB Demi" pitchFamily="34" charset="0"/>
                <a:ea typeface="+mn-ea"/>
                <a:cs typeface="+mn-cs"/>
              </a:rPr>
              <a:t>Sorensen</a:t>
            </a:r>
            <a:r>
              <a:rPr lang="pt-BR" sz="1200" b="1" i="0" kern="1200" dirty="0">
                <a:solidFill>
                  <a:schemeClr val="tx1"/>
                </a:solidFill>
                <a:effectLst/>
                <a:latin typeface="Berlin Sans FB Demi" pitchFamily="34" charset="0"/>
                <a:ea typeface="+mn-ea"/>
                <a:cs typeface="+mn-cs"/>
              </a:rPr>
              <a:t> (Dinamarca) - medalhista Olímpica mais jovem feminina em prova individual</a:t>
            </a:r>
            <a:endParaRPr lang="pt-BR" sz="1200" b="0" i="0" kern="1200" dirty="0">
              <a:solidFill>
                <a:schemeClr val="tx1"/>
              </a:solidFill>
              <a:effectLst/>
              <a:latin typeface="Berlin Sans FB Demi" pitchFamily="34" charset="0"/>
              <a:ea typeface="+mn-ea"/>
              <a:cs typeface="+mn-cs"/>
            </a:endParaRPr>
          </a:p>
          <a:p>
            <a:pPr fontAlgn="base"/>
            <a:r>
              <a:rPr lang="pt-BR" sz="1200" b="0" i="0" kern="1200" dirty="0">
                <a:solidFill>
                  <a:schemeClr val="tx1"/>
                </a:solidFill>
                <a:effectLst/>
                <a:latin typeface="Berlin Sans FB Demi" pitchFamily="34" charset="0"/>
                <a:ea typeface="+mn-ea"/>
                <a:cs typeface="+mn-cs"/>
              </a:rPr>
              <a:t>A dinamarquesa é a medalhista Olímpica mais jovem da história em uma prova individual: com </a:t>
            </a:r>
            <a:r>
              <a:rPr lang="pt-BR" sz="1200" b="0" i="1" kern="1200" dirty="0">
                <a:solidFill>
                  <a:schemeClr val="tx1"/>
                </a:solidFill>
                <a:effectLst/>
                <a:latin typeface="Berlin Sans FB Demi" pitchFamily="34" charset="0"/>
                <a:ea typeface="+mn-ea"/>
                <a:cs typeface="+mn-cs"/>
              </a:rPr>
              <a:t>12 anos e 24 dias</a:t>
            </a:r>
            <a:r>
              <a:rPr lang="pt-BR" sz="1200" b="0" i="0" kern="1200" dirty="0">
                <a:solidFill>
                  <a:schemeClr val="tx1"/>
                </a:solidFill>
                <a:effectLst/>
                <a:latin typeface="Berlin Sans FB Demi" pitchFamily="34" charset="0"/>
                <a:ea typeface="+mn-ea"/>
                <a:cs typeface="+mn-cs"/>
              </a:rPr>
              <a:t> ela pendurou no pescoço o bronze dos 200m peito da natação nos Jogos Berlim 1936.</a:t>
            </a: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14</a:t>
            </a:fld>
            <a:endParaRPr lang="pt-BR" altLang="pt-BR">
              <a:latin typeface="Berlin Sans FB Demi" pitchFamily="34" charset="0"/>
            </a:endParaRPr>
          </a:p>
        </p:txBody>
      </p:sp>
    </p:spTree>
    <p:extLst>
      <p:ext uri="{BB962C8B-B14F-4D97-AF65-F5344CB8AC3E}">
        <p14:creationId xmlns:p14="http://schemas.microsoft.com/office/powerpoint/2010/main" val="1808694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fontAlgn="base"/>
            <a:r>
              <a:rPr lang="pt-BR" sz="1200" b="1" i="0" kern="1200" dirty="0" err="1">
                <a:solidFill>
                  <a:schemeClr val="tx1"/>
                </a:solidFill>
                <a:effectLst/>
                <a:latin typeface="Berlin Sans FB Demi" pitchFamily="34" charset="0"/>
                <a:ea typeface="+mn-ea"/>
                <a:cs typeface="+mn-cs"/>
              </a:rPr>
              <a:t>Kusuo</a:t>
            </a:r>
            <a:r>
              <a:rPr lang="pt-BR" sz="1200" b="1" i="0" kern="1200" dirty="0">
                <a:solidFill>
                  <a:schemeClr val="tx1"/>
                </a:solidFill>
                <a:effectLst/>
                <a:latin typeface="Berlin Sans FB Demi" pitchFamily="34" charset="0"/>
                <a:ea typeface="+mn-ea"/>
                <a:cs typeface="+mn-cs"/>
              </a:rPr>
              <a:t> </a:t>
            </a:r>
            <a:r>
              <a:rPr lang="pt-BR" sz="1200" b="1" i="0" kern="1200" dirty="0" err="1">
                <a:solidFill>
                  <a:schemeClr val="tx1"/>
                </a:solidFill>
                <a:effectLst/>
                <a:latin typeface="Berlin Sans FB Demi" pitchFamily="34" charset="0"/>
                <a:ea typeface="+mn-ea"/>
                <a:cs typeface="+mn-cs"/>
              </a:rPr>
              <a:t>Kitamura</a:t>
            </a:r>
            <a:r>
              <a:rPr lang="pt-BR" sz="1200" b="1" i="0" kern="1200" dirty="0">
                <a:solidFill>
                  <a:schemeClr val="tx1"/>
                </a:solidFill>
                <a:effectLst/>
                <a:latin typeface="Berlin Sans FB Demi" pitchFamily="34" charset="0"/>
                <a:ea typeface="+mn-ea"/>
                <a:cs typeface="+mn-cs"/>
              </a:rPr>
              <a:t> (Japão) - Campeão Olímpico mais jovem masculino</a:t>
            </a:r>
            <a:endParaRPr lang="pt-BR" sz="1200" b="0" i="0" kern="1200" dirty="0">
              <a:solidFill>
                <a:schemeClr val="tx1"/>
              </a:solidFill>
              <a:effectLst/>
              <a:latin typeface="Berlin Sans FB Demi" pitchFamily="34" charset="0"/>
              <a:ea typeface="+mn-ea"/>
              <a:cs typeface="+mn-cs"/>
            </a:endParaRPr>
          </a:p>
          <a:p>
            <a:pPr fontAlgn="base"/>
            <a:r>
              <a:rPr lang="pt-BR" sz="1200" b="0" i="0" kern="1200" dirty="0">
                <a:solidFill>
                  <a:schemeClr val="tx1"/>
                </a:solidFill>
                <a:effectLst/>
                <a:latin typeface="Berlin Sans FB Demi" pitchFamily="34" charset="0"/>
                <a:ea typeface="+mn-ea"/>
                <a:cs typeface="+mn-cs"/>
              </a:rPr>
              <a:t>O nadador japonês tornou-se o campeão Olímpico mais jovem da história (entre os homens) quando conquistou o ouro nos 1.500m estilo livre nos Jogos Los Angeles 1932, com </a:t>
            </a:r>
            <a:r>
              <a:rPr lang="pt-BR" sz="1200" b="0" i="1" kern="1200" dirty="0">
                <a:solidFill>
                  <a:schemeClr val="tx1"/>
                </a:solidFill>
                <a:effectLst/>
                <a:latin typeface="Berlin Sans FB Demi" pitchFamily="34" charset="0"/>
                <a:ea typeface="+mn-ea"/>
                <a:cs typeface="+mn-cs"/>
              </a:rPr>
              <a:t>14 anos e 309 dias</a:t>
            </a:r>
            <a:r>
              <a:rPr lang="pt-BR" sz="1200" b="0" i="0" kern="1200" dirty="0">
                <a:solidFill>
                  <a:schemeClr val="tx1"/>
                </a:solidFill>
                <a:effectLst/>
                <a:latin typeface="Berlin Sans FB Demi" pitchFamily="34" charset="0"/>
                <a:ea typeface="+mn-ea"/>
                <a:cs typeface="+mn-cs"/>
              </a:rPr>
              <a:t>.</a:t>
            </a: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15</a:t>
            </a:fld>
            <a:endParaRPr lang="pt-BR" altLang="pt-BR">
              <a:latin typeface="Berlin Sans FB Demi" pitchFamily="34" charset="0"/>
            </a:endParaRPr>
          </a:p>
        </p:txBody>
      </p:sp>
    </p:spTree>
    <p:extLst>
      <p:ext uri="{BB962C8B-B14F-4D97-AF65-F5344CB8AC3E}">
        <p14:creationId xmlns:p14="http://schemas.microsoft.com/office/powerpoint/2010/main" val="3716909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fontAlgn="base"/>
            <a:r>
              <a:rPr lang="pt-BR" sz="1200" b="1" i="0" kern="1200" dirty="0" err="1">
                <a:solidFill>
                  <a:schemeClr val="tx1"/>
                </a:solidFill>
                <a:effectLst/>
                <a:latin typeface="Berlin Sans FB Demi" pitchFamily="34" charset="0"/>
                <a:ea typeface="+mn-ea"/>
                <a:cs typeface="+mn-cs"/>
              </a:rPr>
              <a:t>Marjorie</a:t>
            </a:r>
            <a:r>
              <a:rPr lang="pt-BR" sz="1200" b="1" i="0" kern="1200" dirty="0">
                <a:solidFill>
                  <a:schemeClr val="tx1"/>
                </a:solidFill>
                <a:effectLst/>
                <a:latin typeface="Berlin Sans FB Demi" pitchFamily="34" charset="0"/>
                <a:ea typeface="+mn-ea"/>
                <a:cs typeface="+mn-cs"/>
              </a:rPr>
              <a:t> </a:t>
            </a:r>
            <a:r>
              <a:rPr lang="pt-BR" sz="1200" b="1" i="0" kern="1200" dirty="0" err="1">
                <a:solidFill>
                  <a:schemeClr val="tx1"/>
                </a:solidFill>
                <a:effectLst/>
                <a:latin typeface="Berlin Sans FB Demi" pitchFamily="34" charset="0"/>
                <a:ea typeface="+mn-ea"/>
                <a:cs typeface="+mn-cs"/>
              </a:rPr>
              <a:t>Gestring</a:t>
            </a:r>
            <a:r>
              <a:rPr lang="pt-BR" sz="1200" b="1" i="0" kern="1200" dirty="0">
                <a:solidFill>
                  <a:schemeClr val="tx1"/>
                </a:solidFill>
                <a:effectLst/>
                <a:latin typeface="Berlin Sans FB Demi" pitchFamily="34" charset="0"/>
                <a:ea typeface="+mn-ea"/>
                <a:cs typeface="+mn-cs"/>
              </a:rPr>
              <a:t> (EUA) - campeã Olímpica mais jovem feminina</a:t>
            </a:r>
            <a:endParaRPr lang="pt-BR" sz="1200" b="0" i="0" kern="1200" dirty="0">
              <a:solidFill>
                <a:schemeClr val="tx1"/>
              </a:solidFill>
              <a:effectLst/>
              <a:latin typeface="Berlin Sans FB Demi" pitchFamily="34" charset="0"/>
              <a:ea typeface="+mn-ea"/>
              <a:cs typeface="+mn-cs"/>
            </a:endParaRPr>
          </a:p>
          <a:p>
            <a:pPr fontAlgn="base"/>
            <a:r>
              <a:rPr lang="pt-BR" sz="1200" b="0" i="0" kern="1200" dirty="0">
                <a:solidFill>
                  <a:schemeClr val="tx1"/>
                </a:solidFill>
                <a:effectLst/>
                <a:latin typeface="Berlin Sans FB Demi" pitchFamily="34" charset="0"/>
                <a:ea typeface="+mn-ea"/>
                <a:cs typeface="+mn-cs"/>
              </a:rPr>
              <a:t>Eis a campeã Olímpica mais jovem da história. Aos </a:t>
            </a:r>
            <a:r>
              <a:rPr lang="pt-BR" sz="1200" b="0" i="1" kern="1200" dirty="0">
                <a:solidFill>
                  <a:schemeClr val="tx1"/>
                </a:solidFill>
                <a:effectLst/>
                <a:latin typeface="Berlin Sans FB Demi" pitchFamily="34" charset="0"/>
                <a:ea typeface="+mn-ea"/>
                <a:cs typeface="+mn-cs"/>
              </a:rPr>
              <a:t>13 anos e 268 dias</a:t>
            </a:r>
            <a:r>
              <a:rPr lang="pt-BR" sz="1200" b="0" i="0" kern="1200" dirty="0">
                <a:solidFill>
                  <a:schemeClr val="tx1"/>
                </a:solidFill>
                <a:effectLst/>
                <a:latin typeface="Berlin Sans FB Demi" pitchFamily="34" charset="0"/>
                <a:ea typeface="+mn-ea"/>
                <a:cs typeface="+mn-cs"/>
              </a:rPr>
              <a:t>, a norte-americana venceu a disputa da plataforma de 3m dos saltos ornamentais nos Jogos Berlim 1936.</a:t>
            </a: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16</a:t>
            </a:fld>
            <a:endParaRPr lang="pt-BR" altLang="pt-BR">
              <a:latin typeface="Berlin Sans FB Demi" pitchFamily="34" charset="0"/>
            </a:endParaRPr>
          </a:p>
        </p:txBody>
      </p:sp>
    </p:spTree>
    <p:extLst>
      <p:ext uri="{BB962C8B-B14F-4D97-AF65-F5344CB8AC3E}">
        <p14:creationId xmlns:p14="http://schemas.microsoft.com/office/powerpoint/2010/main" val="4184288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fontAlgn="base"/>
            <a:r>
              <a:rPr lang="pt-BR" sz="1200" b="1" i="0" kern="1200" dirty="0" err="1">
                <a:solidFill>
                  <a:schemeClr val="tx1"/>
                </a:solidFill>
                <a:effectLst/>
                <a:latin typeface="Berlin Sans FB Demi" pitchFamily="34" charset="0"/>
                <a:ea typeface="+mn-ea"/>
                <a:cs typeface="+mn-cs"/>
              </a:rPr>
              <a:t>Dimitrios</a:t>
            </a:r>
            <a:r>
              <a:rPr lang="pt-BR" sz="1200" b="1" i="0" kern="1200" dirty="0">
                <a:solidFill>
                  <a:schemeClr val="tx1"/>
                </a:solidFill>
                <a:effectLst/>
                <a:latin typeface="Berlin Sans FB Demi" pitchFamily="34" charset="0"/>
                <a:ea typeface="+mn-ea"/>
                <a:cs typeface="+mn-cs"/>
              </a:rPr>
              <a:t> </a:t>
            </a:r>
            <a:r>
              <a:rPr lang="pt-BR" sz="1200" b="1" i="0" kern="1200" dirty="0" err="1">
                <a:solidFill>
                  <a:schemeClr val="tx1"/>
                </a:solidFill>
                <a:effectLst/>
                <a:latin typeface="Berlin Sans FB Demi" pitchFamily="34" charset="0"/>
                <a:ea typeface="+mn-ea"/>
                <a:cs typeface="+mn-cs"/>
              </a:rPr>
              <a:t>Loundras</a:t>
            </a:r>
            <a:r>
              <a:rPr lang="pt-BR" sz="1200" b="1" i="0" kern="1200" dirty="0">
                <a:solidFill>
                  <a:schemeClr val="tx1"/>
                </a:solidFill>
                <a:effectLst/>
                <a:latin typeface="Berlin Sans FB Demi" pitchFamily="34" charset="0"/>
                <a:ea typeface="+mn-ea"/>
                <a:cs typeface="+mn-cs"/>
              </a:rPr>
              <a:t> (Grécia) - medalhista Olímpico mais jovem</a:t>
            </a:r>
            <a:endParaRPr lang="pt-BR" sz="1200" b="0" i="0" kern="1200" dirty="0">
              <a:solidFill>
                <a:schemeClr val="tx1"/>
              </a:solidFill>
              <a:effectLst/>
              <a:latin typeface="Berlin Sans FB Demi" pitchFamily="34" charset="0"/>
              <a:ea typeface="+mn-ea"/>
              <a:cs typeface="+mn-cs"/>
            </a:endParaRPr>
          </a:p>
          <a:p>
            <a:pPr fontAlgn="base"/>
            <a:r>
              <a:rPr lang="pt-BR" sz="1200" b="0" i="1" kern="1200" dirty="0">
                <a:solidFill>
                  <a:schemeClr val="tx1"/>
                </a:solidFill>
                <a:effectLst/>
                <a:latin typeface="Berlin Sans FB Demi" pitchFamily="34" charset="0"/>
                <a:ea typeface="+mn-ea"/>
                <a:cs typeface="+mn-cs"/>
              </a:rPr>
              <a:t>Dez anos e 218 dias</a:t>
            </a:r>
            <a:r>
              <a:rPr lang="pt-BR" sz="1200" b="0" i="0" kern="1200" dirty="0">
                <a:solidFill>
                  <a:schemeClr val="tx1"/>
                </a:solidFill>
                <a:effectLst/>
                <a:latin typeface="Berlin Sans FB Demi" pitchFamily="34" charset="0"/>
                <a:ea typeface="+mn-ea"/>
                <a:cs typeface="+mn-cs"/>
              </a:rPr>
              <a:t>. Foi o tempo de vida que o medalhista mais jovem da história levou para subir ao pódio Olímpico. </a:t>
            </a:r>
            <a:r>
              <a:rPr lang="pt-BR" sz="1200" b="0" i="0" kern="1200" dirty="0" err="1">
                <a:solidFill>
                  <a:schemeClr val="tx1"/>
                </a:solidFill>
                <a:effectLst/>
                <a:latin typeface="Berlin Sans FB Demi" pitchFamily="34" charset="0"/>
                <a:ea typeface="+mn-ea"/>
                <a:cs typeface="+mn-cs"/>
              </a:rPr>
              <a:t>Loundras</a:t>
            </a:r>
            <a:r>
              <a:rPr lang="pt-BR" sz="1200" b="0" i="0" kern="1200" dirty="0">
                <a:solidFill>
                  <a:schemeClr val="tx1"/>
                </a:solidFill>
                <a:effectLst/>
                <a:latin typeface="Berlin Sans FB Demi" pitchFamily="34" charset="0"/>
                <a:ea typeface="+mn-ea"/>
                <a:cs typeface="+mn-cs"/>
              </a:rPr>
              <a:t> ajudou a Grécia a levar o bronze nas barras paralelas por equipes da ginástica artística nos Jogos Atenas 1896.</a:t>
            </a: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17</a:t>
            </a:fld>
            <a:endParaRPr lang="pt-BR" altLang="pt-BR">
              <a:latin typeface="Berlin Sans FB Demi" pitchFamily="34" charset="0"/>
            </a:endParaRPr>
          </a:p>
        </p:txBody>
      </p:sp>
    </p:spTree>
    <p:extLst>
      <p:ext uri="{BB962C8B-B14F-4D97-AF65-F5344CB8AC3E}">
        <p14:creationId xmlns:p14="http://schemas.microsoft.com/office/powerpoint/2010/main" val="435536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fontAlgn="base"/>
            <a:r>
              <a:rPr lang="pt-BR" sz="1200" b="1" i="0" kern="1200" dirty="0" err="1">
                <a:solidFill>
                  <a:schemeClr val="tx1"/>
                </a:solidFill>
                <a:effectLst/>
                <a:latin typeface="Berlin Sans FB Demi" pitchFamily="34" charset="0"/>
                <a:ea typeface="+mn-ea"/>
                <a:cs typeface="+mn-cs"/>
              </a:rPr>
              <a:t>Luigina</a:t>
            </a:r>
            <a:r>
              <a:rPr lang="pt-BR" sz="1200" b="1" i="0" kern="1200" dirty="0">
                <a:solidFill>
                  <a:schemeClr val="tx1"/>
                </a:solidFill>
                <a:effectLst/>
                <a:latin typeface="Berlin Sans FB Demi" pitchFamily="34" charset="0"/>
                <a:ea typeface="+mn-ea"/>
                <a:cs typeface="+mn-cs"/>
              </a:rPr>
              <a:t> </a:t>
            </a:r>
            <a:r>
              <a:rPr lang="pt-BR" sz="1200" b="1" i="0" kern="1200" dirty="0" err="1">
                <a:solidFill>
                  <a:schemeClr val="tx1"/>
                </a:solidFill>
                <a:effectLst/>
                <a:latin typeface="Berlin Sans FB Demi" pitchFamily="34" charset="0"/>
                <a:ea typeface="+mn-ea"/>
                <a:cs typeface="+mn-cs"/>
              </a:rPr>
              <a:t>Giavotti</a:t>
            </a:r>
            <a:r>
              <a:rPr lang="pt-BR" sz="1200" b="1" i="0" kern="1200" dirty="0">
                <a:solidFill>
                  <a:schemeClr val="tx1"/>
                </a:solidFill>
                <a:effectLst/>
                <a:latin typeface="Berlin Sans FB Demi" pitchFamily="34" charset="0"/>
                <a:ea typeface="+mn-ea"/>
                <a:cs typeface="+mn-cs"/>
              </a:rPr>
              <a:t> (Itália) - medalhista Olímpica mais jovem feminina</a:t>
            </a:r>
            <a:endParaRPr lang="pt-BR" sz="1200" b="0" i="0" kern="1200" dirty="0">
              <a:solidFill>
                <a:schemeClr val="tx1"/>
              </a:solidFill>
              <a:effectLst/>
              <a:latin typeface="Berlin Sans FB Demi" pitchFamily="34" charset="0"/>
              <a:ea typeface="+mn-ea"/>
              <a:cs typeface="+mn-cs"/>
            </a:endParaRPr>
          </a:p>
          <a:p>
            <a:pPr fontAlgn="base"/>
            <a:r>
              <a:rPr lang="pt-BR" sz="1200" b="0" i="0" kern="1200" dirty="0">
                <a:solidFill>
                  <a:schemeClr val="tx1"/>
                </a:solidFill>
                <a:effectLst/>
                <a:latin typeface="Berlin Sans FB Demi" pitchFamily="34" charset="0"/>
                <a:ea typeface="+mn-ea"/>
                <a:cs typeface="+mn-cs"/>
              </a:rPr>
              <a:t>A pequena ginasta italiana - a medalhista mais jovem da história entre as mulheres - tinha apenas </a:t>
            </a:r>
            <a:r>
              <a:rPr lang="pt-BR" sz="1200" b="0" i="1" kern="1200" dirty="0">
                <a:solidFill>
                  <a:schemeClr val="tx1"/>
                </a:solidFill>
                <a:effectLst/>
                <a:latin typeface="Berlin Sans FB Demi" pitchFamily="34" charset="0"/>
                <a:ea typeface="+mn-ea"/>
                <a:cs typeface="+mn-cs"/>
              </a:rPr>
              <a:t>11 anos e 302 dias </a:t>
            </a:r>
            <a:r>
              <a:rPr lang="pt-BR" sz="1200" b="0" i="0" kern="1200" dirty="0">
                <a:solidFill>
                  <a:schemeClr val="tx1"/>
                </a:solidFill>
                <a:effectLst/>
                <a:latin typeface="Berlin Sans FB Demi" pitchFamily="34" charset="0"/>
                <a:ea typeface="+mn-ea"/>
                <a:cs typeface="+mn-cs"/>
              </a:rPr>
              <a:t>quando ajudou seu país a conquistar a prata por equipes em Amsterdã 1928.</a:t>
            </a: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18</a:t>
            </a:fld>
            <a:endParaRPr lang="pt-BR" altLang="pt-BR">
              <a:latin typeface="Berlin Sans FB Demi" pitchFamily="34" charset="0"/>
            </a:endParaRPr>
          </a:p>
        </p:txBody>
      </p:sp>
    </p:spTree>
    <p:extLst>
      <p:ext uri="{BB962C8B-B14F-4D97-AF65-F5344CB8AC3E}">
        <p14:creationId xmlns:p14="http://schemas.microsoft.com/office/powerpoint/2010/main" val="1759795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r>
              <a:rPr lang="pt-BR" sz="1200" kern="1200" dirty="0">
                <a:solidFill>
                  <a:schemeClr val="tx1"/>
                </a:solidFill>
                <a:effectLst/>
                <a:latin typeface="Berlin Sans FB Demi" pitchFamily="34" charset="0"/>
                <a:ea typeface="+mn-ea"/>
                <a:cs typeface="+mn-cs"/>
              </a:rPr>
              <a:t>O</a:t>
            </a:r>
            <a:r>
              <a:rPr lang="pt-BR" sz="1200" kern="1200" baseline="0" dirty="0">
                <a:solidFill>
                  <a:schemeClr val="tx1"/>
                </a:solidFill>
                <a:effectLst/>
                <a:latin typeface="Berlin Sans FB Demi" pitchFamily="34" charset="0"/>
                <a:ea typeface="+mn-ea"/>
                <a:cs typeface="+mn-cs"/>
              </a:rPr>
              <a:t> motivo para tanto sacrifício é apenas uma medalha e uma coroa de louros...</a:t>
            </a:r>
            <a:endParaRPr lang="pt-BR" sz="1200" kern="1200" dirty="0">
              <a:solidFill>
                <a:schemeClr val="tx1"/>
              </a:solidFill>
              <a:effectLst/>
              <a:latin typeface="Berlin Sans FB Demi" pitchFamily="34" charset="0"/>
              <a:ea typeface="+mn-ea"/>
              <a:cs typeface="+mn-cs"/>
            </a:endParaRP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19</a:t>
            </a:fld>
            <a:endParaRPr lang="pt-BR" altLang="pt-BR">
              <a:latin typeface="Berlin Sans FB Demi" pitchFamily="34" charset="0"/>
            </a:endParaRPr>
          </a:p>
        </p:txBody>
      </p:sp>
    </p:spTree>
    <p:extLst>
      <p:ext uri="{BB962C8B-B14F-4D97-AF65-F5344CB8AC3E}">
        <p14:creationId xmlns:p14="http://schemas.microsoft.com/office/powerpoint/2010/main" val="990350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r>
              <a:rPr lang="pt-BR" sz="1200" kern="1200" dirty="0">
                <a:solidFill>
                  <a:schemeClr val="tx1"/>
                </a:solidFill>
                <a:effectLst/>
                <a:latin typeface="Berlin Sans FB Demi" pitchFamily="34" charset="0"/>
                <a:ea typeface="+mn-ea"/>
                <a:cs typeface="+mn-cs"/>
              </a:rPr>
              <a:t>Ano passado tivemos as olimpíadas no Brasil...</a:t>
            </a:r>
          </a:p>
          <a:p>
            <a:r>
              <a:rPr lang="pt-BR" sz="1200" kern="1200" dirty="0">
                <a:solidFill>
                  <a:schemeClr val="tx1"/>
                </a:solidFill>
                <a:effectLst/>
                <a:latin typeface="Berlin Sans FB Demi" pitchFamily="34" charset="0"/>
                <a:ea typeface="+mn-ea"/>
                <a:cs typeface="+mn-cs"/>
              </a:rPr>
              <a:t>Os atletas brasileiros que</a:t>
            </a:r>
            <a:r>
              <a:rPr lang="pt-BR" sz="1200" kern="1200" baseline="0" dirty="0">
                <a:solidFill>
                  <a:schemeClr val="tx1"/>
                </a:solidFill>
                <a:effectLst/>
                <a:latin typeface="Berlin Sans FB Demi" pitchFamily="34" charset="0"/>
                <a:ea typeface="+mn-ea"/>
                <a:cs typeface="+mn-cs"/>
              </a:rPr>
              <a:t> participaram tiveram um misto de emoções:</a:t>
            </a:r>
          </a:p>
          <a:p>
            <a:r>
              <a:rPr lang="pt-BR" sz="1200" kern="1200" baseline="0" dirty="0">
                <a:solidFill>
                  <a:schemeClr val="tx1"/>
                </a:solidFill>
                <a:effectLst/>
                <a:latin typeface="Berlin Sans FB Demi" pitchFamily="34" charset="0"/>
                <a:ea typeface="+mn-ea"/>
                <a:cs typeface="+mn-cs"/>
              </a:rPr>
              <a:t>Medo, ansiedade, tranquilidade, felicidade, expectativas positivas...</a:t>
            </a:r>
          </a:p>
          <a:p>
            <a:r>
              <a:rPr lang="pt-BR" sz="1200" kern="1200" baseline="0" dirty="0">
                <a:solidFill>
                  <a:schemeClr val="tx1"/>
                </a:solidFill>
                <a:effectLst/>
                <a:latin typeface="Berlin Sans FB Demi" pitchFamily="34" charset="0"/>
                <a:ea typeface="+mn-ea"/>
                <a:cs typeface="+mn-cs"/>
              </a:rPr>
              <a:t>É hora de realizar o tal aguardado SONHO!</a:t>
            </a:r>
          </a:p>
          <a:p>
            <a:r>
              <a:rPr lang="pt-BR" sz="1200" kern="1200" baseline="0" dirty="0">
                <a:solidFill>
                  <a:schemeClr val="tx1"/>
                </a:solidFill>
                <a:effectLst/>
                <a:latin typeface="Berlin Sans FB Demi" pitchFamily="34" charset="0"/>
                <a:ea typeface="+mn-ea"/>
                <a:cs typeface="+mn-cs"/>
              </a:rPr>
              <a:t>É UM EVENTO ÉPICO E MUITO AGUARDADO POR CARREGAR UMA GRANDE HISTÓRIA...</a:t>
            </a:r>
            <a:endParaRPr lang="pt-BR" sz="1200" kern="1200" dirty="0">
              <a:solidFill>
                <a:schemeClr val="tx1"/>
              </a:solidFill>
              <a:effectLst/>
              <a:latin typeface="Berlin Sans FB Demi" pitchFamily="34" charset="0"/>
              <a:ea typeface="+mn-ea"/>
              <a:cs typeface="+mn-cs"/>
            </a:endParaRPr>
          </a:p>
        </p:txBody>
      </p:sp>
      <p:sp>
        <p:nvSpPr>
          <p:cNvPr id="81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ADAD438E-6D59-4890-9BE1-A8C5CF99A6D7}" type="slidenum">
              <a:rPr lang="pt-BR" altLang="pt-BR" smtClean="0">
                <a:latin typeface="Berlin Sans FB Demi" pitchFamily="34" charset="0"/>
              </a:rPr>
              <a:pPr eaLnBrk="1" hangingPunct="1"/>
              <a:t>2</a:t>
            </a:fld>
            <a:endParaRPr lang="pt-BR" altLang="pt-BR">
              <a:latin typeface="Berlin Sans FB Dem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r>
              <a:rPr lang="pt-BR" sz="1200" kern="1200" dirty="0">
                <a:solidFill>
                  <a:schemeClr val="tx1"/>
                </a:solidFill>
                <a:effectLst/>
                <a:latin typeface="Berlin Sans FB Demi" pitchFamily="34" charset="0"/>
                <a:ea typeface="+mn-ea"/>
                <a:cs typeface="+mn-cs"/>
              </a:rPr>
              <a:t>Esse é Will </a:t>
            </a:r>
            <a:r>
              <a:rPr lang="pt-BR" sz="1200" kern="1200" dirty="0" err="1">
                <a:solidFill>
                  <a:schemeClr val="tx1"/>
                </a:solidFill>
                <a:effectLst/>
                <a:latin typeface="Berlin Sans FB Demi" pitchFamily="34" charset="0"/>
                <a:ea typeface="+mn-ea"/>
                <a:cs typeface="+mn-cs"/>
              </a:rPr>
              <a:t>Claye</a:t>
            </a:r>
            <a:r>
              <a:rPr lang="pt-BR" sz="1200" kern="1200" dirty="0">
                <a:solidFill>
                  <a:schemeClr val="tx1"/>
                </a:solidFill>
                <a:effectLst/>
                <a:latin typeface="Berlin Sans FB Demi" pitchFamily="34" charset="0"/>
                <a:ea typeface="+mn-ea"/>
                <a:cs typeface="+mn-cs"/>
              </a:rPr>
              <a:t> (EUA), atleta do salto, </a:t>
            </a:r>
            <a:r>
              <a:rPr lang="pt-BR" sz="1200" b="0" i="0" kern="1200" dirty="0">
                <a:solidFill>
                  <a:schemeClr val="tx1"/>
                </a:solidFill>
                <a:effectLst/>
                <a:latin typeface="Berlin Sans FB Demi" pitchFamily="34" charset="0"/>
                <a:ea typeface="+mn-ea"/>
                <a:cs typeface="+mn-cs"/>
              </a:rPr>
              <a:t>Foi campeão mundial </a:t>
            </a:r>
            <a:r>
              <a:rPr lang="pt-BR" sz="1200" b="0" i="1" kern="1200" dirty="0">
                <a:solidFill>
                  <a:schemeClr val="tx1"/>
                </a:solidFill>
                <a:effectLst/>
                <a:latin typeface="Berlin Sans FB Demi" pitchFamily="34" charset="0"/>
                <a:ea typeface="+mn-ea"/>
                <a:cs typeface="+mn-cs"/>
              </a:rPr>
              <a:t>indoor</a:t>
            </a:r>
            <a:r>
              <a:rPr lang="pt-BR" sz="1200" b="0" i="0" kern="1200" dirty="0">
                <a:solidFill>
                  <a:schemeClr val="tx1"/>
                </a:solidFill>
                <a:effectLst/>
                <a:latin typeface="Berlin Sans FB Demi" pitchFamily="34" charset="0"/>
                <a:ea typeface="+mn-ea"/>
                <a:cs typeface="+mn-cs"/>
              </a:rPr>
              <a:t> em </a:t>
            </a:r>
            <a:r>
              <a:rPr lang="pt-BR" sz="1200" b="0" i="0" u="none" strike="noStrike" kern="1200" dirty="0" err="1">
                <a:solidFill>
                  <a:schemeClr val="tx1"/>
                </a:solidFill>
                <a:effectLst/>
                <a:latin typeface="Berlin Sans FB Demi" pitchFamily="34" charset="0"/>
                <a:ea typeface="+mn-ea"/>
                <a:cs typeface="+mn-cs"/>
              </a:rPr>
              <a:t>Istambu</a:t>
            </a:r>
            <a:r>
              <a:rPr lang="pt-BR" sz="1200" b="0" i="0" u="none" strike="noStrike" kern="1200" dirty="0">
                <a:solidFill>
                  <a:schemeClr val="tx1"/>
                </a:solidFill>
                <a:effectLst/>
                <a:latin typeface="Berlin Sans FB Demi" pitchFamily="34" charset="0"/>
                <a:ea typeface="+mn-ea"/>
                <a:cs typeface="+mn-cs"/>
              </a:rPr>
              <a:t> 2012</a:t>
            </a:r>
            <a:r>
              <a:rPr lang="pt-BR" sz="1200" b="0" i="0" kern="1200" dirty="0">
                <a:solidFill>
                  <a:schemeClr val="tx1"/>
                </a:solidFill>
                <a:effectLst/>
                <a:latin typeface="Berlin Sans FB Demi" pitchFamily="34" charset="0"/>
                <a:ea typeface="+mn-ea"/>
                <a:cs typeface="+mn-cs"/>
              </a:rPr>
              <a:t>. Em </a:t>
            </a:r>
            <a:r>
              <a:rPr lang="pt-BR" sz="1200" b="0" i="0" u="none" strike="noStrike" kern="1200" dirty="0">
                <a:solidFill>
                  <a:schemeClr val="tx1"/>
                </a:solidFill>
                <a:effectLst/>
                <a:latin typeface="Berlin Sans FB Demi" pitchFamily="34" charset="0"/>
                <a:ea typeface="+mn-ea"/>
                <a:cs typeface="+mn-cs"/>
              </a:rPr>
              <a:t>Londres 2012</a:t>
            </a:r>
            <a:r>
              <a:rPr lang="pt-BR" sz="1200" b="0" i="0" kern="1200" dirty="0">
                <a:solidFill>
                  <a:schemeClr val="tx1"/>
                </a:solidFill>
                <a:effectLst/>
                <a:latin typeface="Berlin Sans FB Demi" pitchFamily="34" charset="0"/>
                <a:ea typeface="+mn-ea"/>
                <a:cs typeface="+mn-cs"/>
              </a:rPr>
              <a:t>, ficou com a medalha de prata olímpica no salto triplo – 17,62m – e a de bronze no </a:t>
            </a:r>
            <a:r>
              <a:rPr lang="pt-BR" sz="1200" b="0" i="0" u="none" strike="noStrike" kern="1200" dirty="0">
                <a:solidFill>
                  <a:schemeClr val="tx1"/>
                </a:solidFill>
                <a:effectLst/>
                <a:latin typeface="Berlin Sans FB Demi" pitchFamily="34" charset="0"/>
                <a:ea typeface="+mn-ea"/>
                <a:cs typeface="+mn-cs"/>
              </a:rPr>
              <a:t>salto</a:t>
            </a:r>
            <a:r>
              <a:rPr lang="pt-BR" sz="1200" b="0" i="0" u="none" strike="noStrike" kern="1200" baseline="0" dirty="0">
                <a:solidFill>
                  <a:schemeClr val="tx1"/>
                </a:solidFill>
                <a:effectLst/>
                <a:latin typeface="Berlin Sans FB Demi" pitchFamily="34" charset="0"/>
                <a:ea typeface="+mn-ea"/>
                <a:cs typeface="+mn-cs"/>
              </a:rPr>
              <a:t> em distancia</a:t>
            </a:r>
            <a:r>
              <a:rPr lang="pt-BR" sz="1200" b="0" i="0" kern="1200" dirty="0">
                <a:solidFill>
                  <a:schemeClr val="tx1"/>
                </a:solidFill>
                <a:effectLst/>
                <a:latin typeface="Berlin Sans FB Demi" pitchFamily="34" charset="0"/>
                <a:ea typeface="+mn-ea"/>
                <a:cs typeface="+mn-cs"/>
              </a:rPr>
              <a:t> – 8,12m</a:t>
            </a:r>
            <a:endParaRPr lang="pt-BR" sz="1200" b="0" i="0" kern="1200" baseline="0" dirty="0">
              <a:solidFill>
                <a:schemeClr val="tx1"/>
              </a:solidFill>
              <a:effectLst/>
              <a:latin typeface="Berlin Sans FB Demi" pitchFamily="34" charset="0"/>
              <a:ea typeface="+mn-ea"/>
              <a:cs typeface="+mn-cs"/>
            </a:endParaRPr>
          </a:p>
          <a:p>
            <a:r>
              <a:rPr lang="pt-BR" sz="1200" b="0" i="0" kern="1200" dirty="0">
                <a:solidFill>
                  <a:schemeClr val="tx1"/>
                </a:solidFill>
                <a:effectLst/>
                <a:latin typeface="Berlin Sans FB Demi" pitchFamily="34" charset="0"/>
                <a:ea typeface="+mn-ea"/>
                <a:cs typeface="+mn-cs"/>
              </a:rPr>
              <a:t>Em 2013, no </a:t>
            </a:r>
            <a:r>
              <a:rPr lang="pt-BR" sz="1200" b="0" i="0" u="none" strike="noStrike" kern="1200" dirty="0">
                <a:solidFill>
                  <a:schemeClr val="tx1"/>
                </a:solidFill>
                <a:effectLst/>
                <a:latin typeface="Berlin Sans FB Demi" pitchFamily="34" charset="0"/>
                <a:ea typeface="+mn-ea"/>
                <a:cs typeface="+mn-cs"/>
              </a:rPr>
              <a:t>Campeonato Mundial de Atletismo em Moscou</a:t>
            </a:r>
            <a:r>
              <a:rPr lang="pt-BR" sz="1200" b="0" i="0" kern="1200" dirty="0">
                <a:solidFill>
                  <a:schemeClr val="tx1"/>
                </a:solidFill>
                <a:effectLst/>
                <a:latin typeface="Berlin Sans FB Demi" pitchFamily="34" charset="0"/>
                <a:ea typeface="+mn-ea"/>
                <a:cs typeface="+mn-cs"/>
              </a:rPr>
              <a:t>, ficou com a </a:t>
            </a:r>
            <a:r>
              <a:rPr lang="pt-BR" sz="1200" b="0" i="0" u="none" strike="noStrike" kern="1200" dirty="0">
                <a:solidFill>
                  <a:schemeClr val="tx1"/>
                </a:solidFill>
                <a:effectLst/>
                <a:latin typeface="Berlin Sans FB Demi" pitchFamily="34" charset="0"/>
                <a:ea typeface="+mn-ea"/>
                <a:cs typeface="+mn-cs"/>
              </a:rPr>
              <a:t>medalha</a:t>
            </a:r>
            <a:r>
              <a:rPr lang="pt-BR" sz="1200" b="0" i="0" u="none" strike="noStrike" kern="1200" baseline="0" dirty="0">
                <a:solidFill>
                  <a:schemeClr val="tx1"/>
                </a:solidFill>
                <a:effectLst/>
                <a:latin typeface="Berlin Sans FB Demi" pitchFamily="34" charset="0"/>
                <a:ea typeface="+mn-ea"/>
                <a:cs typeface="+mn-cs"/>
              </a:rPr>
              <a:t> de bronze</a:t>
            </a:r>
            <a:r>
              <a:rPr lang="pt-BR" sz="1200" b="0" i="0" kern="1200" dirty="0">
                <a:solidFill>
                  <a:schemeClr val="tx1"/>
                </a:solidFill>
                <a:effectLst/>
                <a:latin typeface="Berlin Sans FB Demi" pitchFamily="34" charset="0"/>
                <a:ea typeface="+mn-ea"/>
                <a:cs typeface="+mn-cs"/>
              </a:rPr>
              <a:t> após um salto de 17,52m.</a:t>
            </a:r>
          </a:p>
          <a:p>
            <a:r>
              <a:rPr lang="pt-BR" sz="1200" b="1" i="0" kern="1200" dirty="0">
                <a:solidFill>
                  <a:schemeClr val="tx1"/>
                </a:solidFill>
                <a:effectLst/>
                <a:latin typeface="Berlin Sans FB Demi" pitchFamily="34" charset="0"/>
                <a:ea typeface="+mn-ea"/>
                <a:cs typeface="+mn-cs"/>
              </a:rPr>
              <a:t>TODAS AS VEZES QUE</a:t>
            </a:r>
            <a:r>
              <a:rPr lang="pt-BR" sz="1200" b="1" i="0" kern="1200" baseline="0" dirty="0">
                <a:solidFill>
                  <a:schemeClr val="tx1"/>
                </a:solidFill>
                <a:effectLst/>
                <a:latin typeface="Berlin Sans FB Demi" pitchFamily="34" charset="0"/>
                <a:ea typeface="+mn-ea"/>
                <a:cs typeface="+mn-cs"/>
              </a:rPr>
              <a:t> TERMINAVA SUAS TENTATIVAS, VENCENDO OU NÃO ELE MOSTRAVA A PLATEIA DE ONDE TIRAVA FORÇAS PARA SER ATLETA, DE JESUS, ATRAVÉS DA BIBLIA...</a:t>
            </a:r>
            <a:endParaRPr lang="pt-BR" sz="1200" b="1" kern="1200" dirty="0">
              <a:solidFill>
                <a:schemeClr val="tx1"/>
              </a:solidFill>
              <a:effectLst/>
              <a:latin typeface="Berlin Sans FB Demi" pitchFamily="34" charset="0"/>
              <a:ea typeface="+mn-ea"/>
              <a:cs typeface="+mn-cs"/>
            </a:endParaRP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20</a:t>
            </a:fld>
            <a:endParaRPr lang="pt-BR" altLang="pt-BR">
              <a:latin typeface="Berlin Sans FB Demi" pitchFamily="34" charset="0"/>
            </a:endParaRPr>
          </a:p>
        </p:txBody>
      </p:sp>
    </p:spTree>
    <p:extLst>
      <p:ext uri="{BB962C8B-B14F-4D97-AF65-F5344CB8AC3E}">
        <p14:creationId xmlns:p14="http://schemas.microsoft.com/office/powerpoint/2010/main" val="2634386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r>
              <a:rPr lang="pt-BR" sz="1200" kern="1200" dirty="0">
                <a:solidFill>
                  <a:schemeClr val="tx1"/>
                </a:solidFill>
                <a:effectLst/>
                <a:latin typeface="Berlin Sans FB Demi" pitchFamily="34" charset="0"/>
                <a:ea typeface="+mn-ea"/>
                <a:cs typeface="+mn-cs"/>
              </a:rPr>
              <a:t>Olha o que ela diz:</a:t>
            </a: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21</a:t>
            </a:fld>
            <a:endParaRPr lang="pt-BR" altLang="pt-BR">
              <a:latin typeface="Berlin Sans FB Demi" pitchFamily="34" charset="0"/>
            </a:endParaRPr>
          </a:p>
        </p:txBody>
      </p:sp>
    </p:spTree>
    <p:extLst>
      <p:ext uri="{BB962C8B-B14F-4D97-AF65-F5344CB8AC3E}">
        <p14:creationId xmlns:p14="http://schemas.microsoft.com/office/powerpoint/2010/main" val="3497054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r>
              <a:rPr lang="pt-BR" sz="1200" kern="1200" dirty="0">
                <a:solidFill>
                  <a:schemeClr val="tx1"/>
                </a:solidFill>
                <a:effectLst/>
                <a:latin typeface="Berlin Sans FB Demi" pitchFamily="34" charset="0"/>
                <a:ea typeface="+mn-ea"/>
                <a:cs typeface="+mn-cs"/>
              </a:rPr>
              <a:t>Olha o que ela diz:</a:t>
            </a: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22</a:t>
            </a:fld>
            <a:endParaRPr lang="pt-BR" altLang="pt-BR">
              <a:latin typeface="Berlin Sans FB Demi" pitchFamily="34" charset="0"/>
            </a:endParaRPr>
          </a:p>
        </p:txBody>
      </p:sp>
    </p:spTree>
    <p:extLst>
      <p:ext uri="{BB962C8B-B14F-4D97-AF65-F5344CB8AC3E}">
        <p14:creationId xmlns:p14="http://schemas.microsoft.com/office/powerpoint/2010/main" val="2048860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r>
              <a:rPr lang="pt-BR" sz="1200" kern="1200" dirty="0">
                <a:solidFill>
                  <a:schemeClr val="tx1"/>
                </a:solidFill>
                <a:effectLst/>
                <a:latin typeface="Berlin Sans FB Demi" pitchFamily="34" charset="0"/>
                <a:ea typeface="+mn-ea"/>
                <a:cs typeface="+mn-cs"/>
              </a:rPr>
              <a:t>Olha o que ela diz:</a:t>
            </a: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23</a:t>
            </a:fld>
            <a:endParaRPr lang="pt-BR" altLang="pt-BR">
              <a:latin typeface="Berlin Sans FB Demi" pitchFamily="34" charset="0"/>
            </a:endParaRPr>
          </a:p>
        </p:txBody>
      </p:sp>
    </p:spTree>
    <p:extLst>
      <p:ext uri="{BB962C8B-B14F-4D97-AF65-F5344CB8AC3E}">
        <p14:creationId xmlns:p14="http://schemas.microsoft.com/office/powerpoint/2010/main" val="3622239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dirty="0"/>
              <a:t>De acordo com o texto que lemos, precisamos correr igual </a:t>
            </a:r>
            <a:r>
              <a:rPr lang="pt-BR" b="0" dirty="0" err="1"/>
              <a:t>Usain</a:t>
            </a:r>
            <a:r>
              <a:rPr lang="pt-BR" b="0" dirty="0"/>
              <a:t> </a:t>
            </a:r>
            <a:r>
              <a:rPr lang="pt-BR" b="0" dirty="0" err="1"/>
              <a:t>Bolt</a:t>
            </a:r>
            <a:r>
              <a:rPr lang="pt-BR" b="0" dirty="0"/>
              <a:t>,</a:t>
            </a:r>
            <a:r>
              <a:rPr lang="pt-BR" b="0" baseline="0" dirty="0"/>
              <a:t> não dentro de um estádio atrás de uma medalha,</a:t>
            </a:r>
          </a:p>
          <a:p>
            <a:pPr algn="just">
              <a:defRPr/>
            </a:pPr>
            <a:r>
              <a:rPr lang="pt-BR" b="0" baseline="0" dirty="0"/>
              <a:t>Mas na vida espiritual atrás da Salvação...</a:t>
            </a:r>
          </a:p>
          <a:p>
            <a:pPr algn="just">
              <a:defRPr/>
            </a:pPr>
            <a:r>
              <a:rPr lang="pt-BR" b="0" baseline="0" dirty="0"/>
              <a:t>Aceitar Jesus não é Fácil,</a:t>
            </a:r>
          </a:p>
          <a:p>
            <a:pPr algn="just">
              <a:defRPr/>
            </a:pPr>
            <a:r>
              <a:rPr lang="pt-BR" b="0" baseline="0" dirty="0"/>
              <a:t>Temos que lutar contra todos nossos gostos pessoais, e vontades e nos disciplinar a fazer a vontade do PAI, olha como é difícil....</a:t>
            </a:r>
          </a:p>
          <a:p>
            <a:pPr algn="just">
              <a:defRPr/>
            </a:pP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24</a:t>
            </a:fld>
            <a:endParaRPr lang="pt-BR" altLang="pt-BR">
              <a:latin typeface="Berlin Sans FB Demi" pitchFamily="34" charset="0"/>
            </a:endParaRPr>
          </a:p>
        </p:txBody>
      </p:sp>
    </p:spTree>
    <p:extLst>
      <p:ext uri="{BB962C8B-B14F-4D97-AF65-F5344CB8AC3E}">
        <p14:creationId xmlns:p14="http://schemas.microsoft.com/office/powerpoint/2010/main" val="120313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dirty="0"/>
              <a:t>Paulo, o grande Atleta da Fé do novo testamento, referencia para nós,</a:t>
            </a:r>
            <a:r>
              <a:rPr lang="pt-BR" b="0" baseline="0" dirty="0"/>
              <a:t> diz sobre como ele conseguiu fazer e ser quem </a:t>
            </a:r>
            <a:r>
              <a:rPr lang="pt-BR" b="0" baseline="0"/>
              <a:t>foi...</a:t>
            </a:r>
            <a:endParaRPr lang="pt-BR" b="0" baseline="0" dirty="0"/>
          </a:p>
          <a:p>
            <a:pPr algn="just">
              <a:defRPr/>
            </a:pP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25</a:t>
            </a:fld>
            <a:endParaRPr lang="pt-BR" altLang="pt-BR">
              <a:latin typeface="Berlin Sans FB Demi" pitchFamily="34" charset="0"/>
            </a:endParaRPr>
          </a:p>
        </p:txBody>
      </p:sp>
    </p:spTree>
    <p:extLst>
      <p:ext uri="{BB962C8B-B14F-4D97-AF65-F5344CB8AC3E}">
        <p14:creationId xmlns:p14="http://schemas.microsoft.com/office/powerpoint/2010/main" val="3724616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dirty="0"/>
              <a:t>Paulo, o grande Atleta da Fé do novo testamento, referencia para nós,</a:t>
            </a:r>
            <a:r>
              <a:rPr lang="pt-BR" b="0" baseline="0" dirty="0"/>
              <a:t> diz sobre como ele conseguiu fazer e ser quem </a:t>
            </a:r>
            <a:r>
              <a:rPr lang="pt-BR" b="0" baseline="0"/>
              <a:t>foi...</a:t>
            </a:r>
            <a:endParaRPr lang="pt-BR" b="0" baseline="0" dirty="0"/>
          </a:p>
          <a:p>
            <a:pPr algn="just">
              <a:defRPr/>
            </a:pP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26</a:t>
            </a:fld>
            <a:endParaRPr lang="pt-BR" altLang="pt-BR">
              <a:latin typeface="Berlin Sans FB Demi" pitchFamily="34" charset="0"/>
            </a:endParaRPr>
          </a:p>
        </p:txBody>
      </p:sp>
    </p:spTree>
    <p:extLst>
      <p:ext uri="{BB962C8B-B14F-4D97-AF65-F5344CB8AC3E}">
        <p14:creationId xmlns:p14="http://schemas.microsoft.com/office/powerpoint/2010/main" val="624135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dirty="0"/>
              <a:t>ACEITE</a:t>
            </a:r>
            <a:r>
              <a:rPr lang="pt-BR" b="0" baseline="0" dirty="0"/>
              <a:t> O DESAFIO DE SER ATLETA DE CRISTO E CORRER PARA GANHAR A COROA DA VIDA...</a:t>
            </a:r>
          </a:p>
          <a:p>
            <a:pPr algn="just">
              <a:defRPr/>
            </a:pPr>
            <a:r>
              <a:rPr lang="pt-BR" b="0" baseline="0" dirty="0"/>
              <a:t>NÃO SERÁ FACIL MAS SERÁ RECOMPENSADOR A VITÓRIA...</a:t>
            </a:r>
          </a:p>
          <a:p>
            <a:pPr algn="just">
              <a:defRPr/>
            </a:pPr>
            <a:r>
              <a:rPr lang="pt-BR" b="0" baseline="0" dirty="0"/>
              <a:t>NESSA CORRIDA NÃO TEM PRIMEIRO, SENGUNDO E TERCEIRO LUGAR...</a:t>
            </a:r>
          </a:p>
          <a:p>
            <a:pPr algn="just">
              <a:defRPr/>
            </a:pPr>
            <a:r>
              <a:rPr lang="pt-BR" b="0" baseline="0" dirty="0"/>
              <a:t>BASTA CORRER ATÉ O FINAL E CRUZAR A LINHA DE CHEGADA, TODOS QUE ASSIM FIZEREM SERÃO CAMPEÕES...</a:t>
            </a:r>
          </a:p>
          <a:p>
            <a:pPr algn="just">
              <a:defRPr/>
            </a:pPr>
            <a:r>
              <a:rPr lang="pt-BR" b="0" baseline="0" dirty="0"/>
              <a:t>GANHE, VOCE PODE, A FORÇA VEM DE DEUS!</a:t>
            </a: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27</a:t>
            </a:fld>
            <a:endParaRPr lang="pt-BR" altLang="pt-BR">
              <a:latin typeface="Berlin Sans FB Demi" pitchFamily="34" charset="0"/>
            </a:endParaRPr>
          </a:p>
        </p:txBody>
      </p:sp>
    </p:spTree>
    <p:extLst>
      <p:ext uri="{BB962C8B-B14F-4D97-AF65-F5344CB8AC3E}">
        <p14:creationId xmlns:p14="http://schemas.microsoft.com/office/powerpoint/2010/main" val="1023252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sz="1200" b="0" i="0" kern="1200" dirty="0">
                <a:solidFill>
                  <a:schemeClr val="tx1"/>
                </a:solidFill>
                <a:effectLst/>
                <a:latin typeface="Berlin Sans FB Demi" pitchFamily="34" charset="0"/>
                <a:ea typeface="+mn-ea"/>
                <a:cs typeface="+mn-cs"/>
              </a:rPr>
              <a:t>Os Jogos Olímpicos foram criados pelos gregos por volta de 2500 a.C. como uma homenagem a Zeus, o maior dos deuses segundo a mitologia grega. </a:t>
            </a: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3</a:t>
            </a:fld>
            <a:endParaRPr lang="pt-BR" altLang="pt-BR">
              <a:latin typeface="Berlin Sans FB Dem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sz="1200" b="0" i="0" kern="1200" dirty="0">
                <a:solidFill>
                  <a:schemeClr val="tx1"/>
                </a:solidFill>
                <a:effectLst/>
                <a:latin typeface="Berlin Sans FB Demi" pitchFamily="34" charset="0"/>
                <a:ea typeface="+mn-ea"/>
                <a:cs typeface="+mn-cs"/>
              </a:rPr>
              <a:t>Gregos de várias cidades se uniam no Templo de Olímpia (por isso que surgiu o nome “Olimpíadas”) para disputar as competições esportivas...</a:t>
            </a: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4</a:t>
            </a:fld>
            <a:endParaRPr lang="pt-BR" altLang="pt-BR">
              <a:latin typeface="Berlin Sans FB Demi" pitchFamily="34" charset="0"/>
            </a:endParaRPr>
          </a:p>
        </p:txBody>
      </p:sp>
    </p:spTree>
    <p:extLst>
      <p:ext uri="{BB962C8B-B14F-4D97-AF65-F5344CB8AC3E}">
        <p14:creationId xmlns:p14="http://schemas.microsoft.com/office/powerpoint/2010/main" val="3795167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sz="1200" b="0" i="0" kern="1200" dirty="0">
                <a:solidFill>
                  <a:schemeClr val="tx1"/>
                </a:solidFill>
                <a:effectLst/>
                <a:latin typeface="Berlin Sans FB Demi" pitchFamily="34" charset="0"/>
                <a:ea typeface="+mn-ea"/>
                <a:cs typeface="+mn-cs"/>
              </a:rPr>
              <a:t>O evento era tão importante, que eram selados acordos de cessar-fogo e tréguas entre cidades inimigas antes da realização dos jogos.</a:t>
            </a: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5</a:t>
            </a:fld>
            <a:endParaRPr lang="pt-BR" altLang="pt-BR">
              <a:latin typeface="Berlin Sans FB Demi" pitchFamily="34" charset="0"/>
            </a:endParaRPr>
          </a:p>
        </p:txBody>
      </p:sp>
    </p:spTree>
    <p:extLst>
      <p:ext uri="{BB962C8B-B14F-4D97-AF65-F5344CB8AC3E}">
        <p14:creationId xmlns:p14="http://schemas.microsoft.com/office/powerpoint/2010/main" val="245442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baseline="0" dirty="0"/>
              <a:t>Caso você queira, os jogos olímpicos são abertos para todas as pessoas,</a:t>
            </a:r>
          </a:p>
          <a:p>
            <a:pPr algn="just">
              <a:defRPr/>
            </a:pPr>
            <a:r>
              <a:rPr lang="pt-BR" b="0" baseline="0" dirty="0"/>
              <a:t>Basta pagar o preço para participar, não dinheiro... Mas....</a:t>
            </a:r>
          </a:p>
          <a:p>
            <a:pPr algn="just">
              <a:defRPr/>
            </a:pP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6</a:t>
            </a:fld>
            <a:endParaRPr lang="pt-BR" altLang="pt-BR">
              <a:latin typeface="Berlin Sans FB Dem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l">
              <a:defRPr/>
            </a:pPr>
            <a:r>
              <a:rPr lang="pt-BR" sz="1200" b="0" dirty="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Monitorar sua vida 24 horas, Deixar de lado todos excessos da vida, Soe muito, Sinta muita dor, Se sacrifique sempre, Vá além do que acha que pode, Entre em todas as competições pra ganhar, Nunca desista, Faça desse esporte sua vida e Tenha paixão no que faz.</a:t>
            </a:r>
          </a:p>
          <a:p>
            <a:pPr algn="l">
              <a:defRPr/>
            </a:pPr>
            <a:r>
              <a:rPr lang="pt-BR" sz="1200" b="0" dirty="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E talvez um dia você poderá se classificar para uma olimpíadas</a:t>
            </a:r>
          </a:p>
          <a:p>
            <a:pPr algn="just">
              <a:defRPr/>
            </a:pPr>
            <a:r>
              <a:rPr lang="pt-BR" b="1" baseline="0" dirty="0"/>
              <a:t>ALI SÓ TEM OS MELHORES!</a:t>
            </a:r>
          </a:p>
          <a:p>
            <a:pPr algn="just">
              <a:defRPr/>
            </a:pPr>
            <a:r>
              <a:rPr lang="pt-BR" b="1" baseline="0" dirty="0"/>
              <a:t>TEM CORAGEM DE PAGAR O PREÇO?</a:t>
            </a:r>
          </a:p>
          <a:p>
            <a:pPr algn="just">
              <a:defRPr/>
            </a:pPr>
            <a:r>
              <a:rPr lang="pt-BR" b="1" baseline="0" dirty="0"/>
              <a:t>Sem ter a garantia de entrar nas olimpíadas!</a:t>
            </a:r>
          </a:p>
          <a:p>
            <a:pPr algn="just">
              <a:defRPr/>
            </a:pPr>
            <a:r>
              <a:rPr lang="pt-BR" b="1" baseline="0" dirty="0"/>
              <a:t>E sem ter garantia de pódio!</a:t>
            </a:r>
          </a:p>
          <a:p>
            <a:pPr algn="just">
              <a:defRPr/>
            </a:pP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7</a:t>
            </a:fld>
            <a:endParaRPr lang="pt-BR" altLang="pt-BR">
              <a:latin typeface="Berlin Sans FB Demi" pitchFamily="34" charset="0"/>
            </a:endParaRPr>
          </a:p>
        </p:txBody>
      </p:sp>
    </p:spTree>
    <p:extLst>
      <p:ext uri="{BB962C8B-B14F-4D97-AF65-F5344CB8AC3E}">
        <p14:creationId xmlns:p14="http://schemas.microsoft.com/office/powerpoint/2010/main" val="551793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l">
              <a:defRPr/>
            </a:pPr>
            <a:r>
              <a:rPr lang="pt-BR" sz="1200" b="0" dirty="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Monitorar sua vida 24 horas, Deixar de lado todos excessos da vida, Soe muito, Sinta muita dor, Se sacrifique sempre, Vá além do que acha que pode, Entre em todas as competições pra ganhar, Nunca desista, Faça desse esporte sua vida e Tenha paixão no que faz.</a:t>
            </a:r>
          </a:p>
          <a:p>
            <a:pPr algn="l">
              <a:defRPr/>
            </a:pPr>
            <a:r>
              <a:rPr lang="pt-BR" sz="1200" b="0" dirty="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E talvez um dia você poderá se classificar para uma olimpíadas</a:t>
            </a:r>
          </a:p>
          <a:p>
            <a:pPr algn="just">
              <a:defRPr/>
            </a:pPr>
            <a:r>
              <a:rPr lang="pt-BR" b="1" baseline="0" dirty="0"/>
              <a:t>ALI SÓ TEM OS MELHORES!</a:t>
            </a:r>
          </a:p>
          <a:p>
            <a:pPr algn="just">
              <a:defRPr/>
            </a:pPr>
            <a:r>
              <a:rPr lang="pt-BR" b="1" baseline="0" dirty="0"/>
              <a:t>TEM CORAGEM DE PAGAR O PREÇO?</a:t>
            </a:r>
          </a:p>
          <a:p>
            <a:pPr algn="just">
              <a:defRPr/>
            </a:pPr>
            <a:r>
              <a:rPr lang="pt-BR" b="1" baseline="0" dirty="0"/>
              <a:t>Sem ter a garantia de entrar nas olimpíadas!</a:t>
            </a:r>
          </a:p>
          <a:p>
            <a:pPr algn="just">
              <a:defRPr/>
            </a:pPr>
            <a:r>
              <a:rPr lang="pt-BR" b="1" baseline="0" dirty="0"/>
              <a:t>E sem ter garantia de pódio!</a:t>
            </a:r>
          </a:p>
          <a:p>
            <a:pPr algn="just">
              <a:defRPr/>
            </a:pP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8</a:t>
            </a:fld>
            <a:endParaRPr lang="pt-BR" altLang="pt-BR">
              <a:latin typeface="Berlin Sans FB Demi" pitchFamily="34" charset="0"/>
            </a:endParaRPr>
          </a:p>
        </p:txBody>
      </p:sp>
    </p:spTree>
    <p:extLst>
      <p:ext uri="{BB962C8B-B14F-4D97-AF65-F5344CB8AC3E}">
        <p14:creationId xmlns:p14="http://schemas.microsoft.com/office/powerpoint/2010/main" val="2713870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dirty="0"/>
              <a:t>Ele tem! </a:t>
            </a:r>
          </a:p>
          <a:p>
            <a:pPr algn="just">
              <a:defRPr/>
            </a:pPr>
            <a:r>
              <a:rPr lang="pt-BR" b="0" dirty="0"/>
              <a:t>Contar a história do</a:t>
            </a:r>
            <a:r>
              <a:rPr lang="pt-BR" b="0" baseline="0" dirty="0"/>
              <a:t> inicio de carreira (</a:t>
            </a:r>
            <a:r>
              <a:rPr lang="pt-BR" b="0" i="1" baseline="0" dirty="0"/>
              <a:t>ressaltar a fama subindo pra cabeça</a:t>
            </a:r>
            <a:r>
              <a:rPr lang="pt-BR" b="0" baseline="0" dirty="0"/>
              <a:t>)</a:t>
            </a:r>
            <a:endParaRPr lang="pt-BR" b="0" dirty="0"/>
          </a:p>
          <a:p>
            <a:pPr algn="just">
              <a:defRPr/>
            </a:pPr>
            <a:r>
              <a:rPr lang="pt-BR" b="0" dirty="0"/>
              <a:t>Acompanhe esse pequeno vídeo!</a:t>
            </a:r>
            <a:endParaRPr lang="pt-BR" b="0" baseline="0" dirty="0"/>
          </a:p>
          <a:p>
            <a:pPr algn="just">
              <a:defRPr/>
            </a:pP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9</a:t>
            </a:fld>
            <a:endParaRPr lang="pt-BR" altLang="pt-BR">
              <a:latin typeface="Berlin Sans FB Demi" pitchFamily="34" charset="0"/>
            </a:endParaRPr>
          </a:p>
        </p:txBody>
      </p:sp>
    </p:spTree>
    <p:extLst>
      <p:ext uri="{BB962C8B-B14F-4D97-AF65-F5344CB8AC3E}">
        <p14:creationId xmlns:p14="http://schemas.microsoft.com/office/powerpoint/2010/main" val="2902436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A586058-C2F2-4F44-8916-2C166041955F}" type="slidenum">
              <a:rPr lang="pt-BR"/>
              <a:pPr>
                <a:defRPr/>
              </a:pPr>
              <a:t>‹nº›</a:t>
            </a:fld>
            <a:endParaRPr lang="pt-BR" dirty="0"/>
          </a:p>
        </p:txBody>
      </p:sp>
    </p:spTree>
    <p:extLst>
      <p:ext uri="{BB962C8B-B14F-4D97-AF65-F5344CB8AC3E}">
        <p14:creationId xmlns:p14="http://schemas.microsoft.com/office/powerpoint/2010/main" val="1385941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0A27D273-D057-4E54-A890-4B8D24798B60}" type="slidenum">
              <a:rPr lang="pt-BR"/>
              <a:pPr>
                <a:defRPr/>
              </a:pPr>
              <a:t>‹nº›</a:t>
            </a:fld>
            <a:endParaRPr lang="pt-BR" dirty="0"/>
          </a:p>
        </p:txBody>
      </p:sp>
    </p:spTree>
    <p:extLst>
      <p:ext uri="{BB962C8B-B14F-4D97-AF65-F5344CB8AC3E}">
        <p14:creationId xmlns:p14="http://schemas.microsoft.com/office/powerpoint/2010/main" val="2841436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5EC27C8-1499-43D5-BD56-CD35531B3138}" type="slidenum">
              <a:rPr lang="pt-BR"/>
              <a:pPr>
                <a:defRPr/>
              </a:pPr>
              <a:t>‹nº›</a:t>
            </a:fld>
            <a:endParaRPr lang="pt-BR" dirty="0"/>
          </a:p>
        </p:txBody>
      </p:sp>
    </p:spTree>
    <p:extLst>
      <p:ext uri="{BB962C8B-B14F-4D97-AF65-F5344CB8AC3E}">
        <p14:creationId xmlns:p14="http://schemas.microsoft.com/office/powerpoint/2010/main" val="17128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947EA60-90EE-447F-A602-1D83630BB7AC}" type="slidenum">
              <a:rPr lang="pt-BR"/>
              <a:pPr>
                <a:defRPr/>
              </a:pPr>
              <a:t>‹nº›</a:t>
            </a:fld>
            <a:endParaRPr lang="pt-BR" dirty="0"/>
          </a:p>
        </p:txBody>
      </p:sp>
    </p:spTree>
    <p:extLst>
      <p:ext uri="{BB962C8B-B14F-4D97-AF65-F5344CB8AC3E}">
        <p14:creationId xmlns:p14="http://schemas.microsoft.com/office/powerpoint/2010/main" val="1355190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3AE7912E-C91E-4D50-AC40-E098C5C7F031}" type="slidenum">
              <a:rPr lang="pt-BR"/>
              <a:pPr>
                <a:defRPr/>
              </a:pPr>
              <a:t>‹nº›</a:t>
            </a:fld>
            <a:endParaRPr lang="pt-BR" dirty="0"/>
          </a:p>
        </p:txBody>
      </p:sp>
    </p:spTree>
    <p:extLst>
      <p:ext uri="{BB962C8B-B14F-4D97-AF65-F5344CB8AC3E}">
        <p14:creationId xmlns:p14="http://schemas.microsoft.com/office/powerpoint/2010/main" val="2611270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E2B0CC49-E580-4F62-A90B-B65CB98278D2}" type="slidenum">
              <a:rPr lang="pt-BR"/>
              <a:pPr>
                <a:defRPr/>
              </a:pPr>
              <a:t>‹nº›</a:t>
            </a:fld>
            <a:endParaRPr lang="pt-BR" dirty="0"/>
          </a:p>
        </p:txBody>
      </p:sp>
    </p:spTree>
    <p:extLst>
      <p:ext uri="{BB962C8B-B14F-4D97-AF65-F5344CB8AC3E}">
        <p14:creationId xmlns:p14="http://schemas.microsoft.com/office/powerpoint/2010/main" val="463131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B5495F39-CE79-4A24-81B5-AF10917C2B12}" type="slidenum">
              <a:rPr lang="pt-BR"/>
              <a:pPr>
                <a:defRPr/>
              </a:pPr>
              <a:t>‹nº›</a:t>
            </a:fld>
            <a:endParaRPr lang="pt-BR" dirty="0"/>
          </a:p>
        </p:txBody>
      </p:sp>
    </p:spTree>
    <p:extLst>
      <p:ext uri="{BB962C8B-B14F-4D97-AF65-F5344CB8AC3E}">
        <p14:creationId xmlns:p14="http://schemas.microsoft.com/office/powerpoint/2010/main" val="2456935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F57173D0-0BEE-4C22-82F2-6D380A33644E}" type="slidenum">
              <a:rPr lang="pt-BR"/>
              <a:pPr>
                <a:defRPr/>
              </a:pPr>
              <a:t>‹nº›</a:t>
            </a:fld>
            <a:endParaRPr lang="pt-BR" dirty="0"/>
          </a:p>
        </p:txBody>
      </p:sp>
    </p:spTree>
    <p:extLst>
      <p:ext uri="{BB962C8B-B14F-4D97-AF65-F5344CB8AC3E}">
        <p14:creationId xmlns:p14="http://schemas.microsoft.com/office/powerpoint/2010/main" val="4269291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1AFC85D8-8C69-4907-AE6B-D41B1D56FDA5}" type="slidenum">
              <a:rPr lang="pt-BR"/>
              <a:pPr>
                <a:defRPr/>
              </a:pPr>
              <a:t>‹nº›</a:t>
            </a:fld>
            <a:endParaRPr lang="pt-BR" dirty="0"/>
          </a:p>
        </p:txBody>
      </p:sp>
    </p:spTree>
    <p:extLst>
      <p:ext uri="{BB962C8B-B14F-4D97-AF65-F5344CB8AC3E}">
        <p14:creationId xmlns:p14="http://schemas.microsoft.com/office/powerpoint/2010/main" val="3066243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0AF362F-702C-40AE-A977-8C8CAB024CE1}" type="slidenum">
              <a:rPr lang="pt-BR"/>
              <a:pPr>
                <a:defRPr/>
              </a:pPr>
              <a:t>‹nº›</a:t>
            </a:fld>
            <a:endParaRPr lang="pt-BR" dirty="0"/>
          </a:p>
        </p:txBody>
      </p:sp>
    </p:spTree>
    <p:extLst>
      <p:ext uri="{BB962C8B-B14F-4D97-AF65-F5344CB8AC3E}">
        <p14:creationId xmlns:p14="http://schemas.microsoft.com/office/powerpoint/2010/main" val="2730225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CB314B28-1EE6-4F89-9987-F6B35AA08CB0}" type="slidenum">
              <a:rPr lang="pt-BR"/>
              <a:pPr>
                <a:defRPr/>
              </a:pPr>
              <a:t>‹nº›</a:t>
            </a:fld>
            <a:endParaRPr lang="pt-BR" dirty="0"/>
          </a:p>
        </p:txBody>
      </p:sp>
    </p:spTree>
    <p:extLst>
      <p:ext uri="{BB962C8B-B14F-4D97-AF65-F5344CB8AC3E}">
        <p14:creationId xmlns:p14="http://schemas.microsoft.com/office/powerpoint/2010/main" val="2616809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Berlin Sans FB Demi" pitchFamily="34" charset="0"/>
              </a:defRPr>
            </a:lvl1pPr>
          </a:lstStyle>
          <a:p>
            <a:pPr>
              <a:defRPr/>
            </a:pPr>
            <a:endParaRPr lang="pt-B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Berlin Sans FB Demi" pitchFamily="34" charset="0"/>
              </a:defRPr>
            </a:lvl1pPr>
          </a:lstStyle>
          <a:p>
            <a:pPr>
              <a:defRPr/>
            </a:pPr>
            <a:endParaRPr lang="pt-B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Berlin Sans FB Demi" pitchFamily="34" charset="0"/>
              </a:defRPr>
            </a:lvl1pPr>
          </a:lstStyle>
          <a:p>
            <a:pPr>
              <a:defRPr/>
            </a:pPr>
            <a:fld id="{1173C340-AB0F-40FE-AF78-1C50BEC5D12D}" type="slidenum">
              <a:rPr lang="pt-BR"/>
              <a:pPr>
                <a:defRPr/>
              </a:pPr>
              <a:t>‹nº›</a:t>
            </a:fld>
            <a:endParaRPr lang="pt-BR" dirty="0"/>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Berlin Sans FB Demi" pitchFamily="34" charset="0"/>
          <a:ea typeface="+mj-ea"/>
          <a:cs typeface="+mj-cs"/>
        </a:defRPr>
      </a:lvl1pPr>
      <a:lvl2pPr algn="ctr" rtl="0" eaLnBrk="0" fontAlgn="base" hangingPunct="0">
        <a:spcBef>
          <a:spcPct val="0"/>
        </a:spcBef>
        <a:spcAft>
          <a:spcPct val="0"/>
        </a:spcAft>
        <a:defRPr sz="4400">
          <a:solidFill>
            <a:schemeClr val="tx2"/>
          </a:solidFill>
          <a:latin typeface="Berlin Sans FB Demi" pitchFamily="34" charset="0"/>
        </a:defRPr>
      </a:lvl2pPr>
      <a:lvl3pPr algn="ctr" rtl="0" eaLnBrk="0" fontAlgn="base" hangingPunct="0">
        <a:spcBef>
          <a:spcPct val="0"/>
        </a:spcBef>
        <a:spcAft>
          <a:spcPct val="0"/>
        </a:spcAft>
        <a:defRPr sz="4400">
          <a:solidFill>
            <a:schemeClr val="tx2"/>
          </a:solidFill>
          <a:latin typeface="Berlin Sans FB Demi" pitchFamily="34" charset="0"/>
        </a:defRPr>
      </a:lvl3pPr>
      <a:lvl4pPr algn="ctr" rtl="0" eaLnBrk="0" fontAlgn="base" hangingPunct="0">
        <a:spcBef>
          <a:spcPct val="0"/>
        </a:spcBef>
        <a:spcAft>
          <a:spcPct val="0"/>
        </a:spcAft>
        <a:defRPr sz="4400">
          <a:solidFill>
            <a:schemeClr val="tx2"/>
          </a:solidFill>
          <a:latin typeface="Berlin Sans FB Demi" pitchFamily="34" charset="0"/>
        </a:defRPr>
      </a:lvl4pPr>
      <a:lvl5pPr algn="ctr" rtl="0" eaLnBrk="0" fontAlgn="base" hangingPunct="0">
        <a:spcBef>
          <a:spcPct val="0"/>
        </a:spcBef>
        <a:spcAft>
          <a:spcPct val="0"/>
        </a:spcAft>
        <a:defRPr sz="4400">
          <a:solidFill>
            <a:schemeClr val="tx2"/>
          </a:solidFill>
          <a:latin typeface="Berlin Sans FB Demi" pitchFamily="34" charset="0"/>
        </a:defRPr>
      </a:lvl5pPr>
      <a:lvl6pPr marL="457200" algn="ctr" rtl="0" fontAlgn="base">
        <a:spcBef>
          <a:spcPct val="0"/>
        </a:spcBef>
        <a:spcAft>
          <a:spcPct val="0"/>
        </a:spcAft>
        <a:defRPr sz="4400">
          <a:solidFill>
            <a:schemeClr val="tx2"/>
          </a:solidFill>
          <a:latin typeface="Trebuchet MS" pitchFamily="34" charset="0"/>
        </a:defRPr>
      </a:lvl6pPr>
      <a:lvl7pPr marL="914400" algn="ctr" rtl="0" fontAlgn="base">
        <a:spcBef>
          <a:spcPct val="0"/>
        </a:spcBef>
        <a:spcAft>
          <a:spcPct val="0"/>
        </a:spcAft>
        <a:defRPr sz="4400">
          <a:solidFill>
            <a:schemeClr val="tx2"/>
          </a:solidFill>
          <a:latin typeface="Trebuchet MS" pitchFamily="34" charset="0"/>
        </a:defRPr>
      </a:lvl7pPr>
      <a:lvl8pPr marL="1371600" algn="ctr" rtl="0" fontAlgn="base">
        <a:spcBef>
          <a:spcPct val="0"/>
        </a:spcBef>
        <a:spcAft>
          <a:spcPct val="0"/>
        </a:spcAft>
        <a:defRPr sz="4400">
          <a:solidFill>
            <a:schemeClr val="tx2"/>
          </a:solidFill>
          <a:latin typeface="Trebuchet MS" pitchFamily="34" charset="0"/>
        </a:defRPr>
      </a:lvl8pPr>
      <a:lvl9pPr marL="1828800" algn="ctr" rtl="0" fontAlgn="base">
        <a:spcBef>
          <a:spcPct val="0"/>
        </a:spcBef>
        <a:spcAft>
          <a:spcPct val="0"/>
        </a:spcAft>
        <a:defRPr sz="44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Berlin Sans FB Dem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Berlin Sans FB Demi" pitchFamily="34" charset="0"/>
        </a:defRPr>
      </a:lvl2pPr>
      <a:lvl3pPr marL="1143000" indent="-228600" algn="l" rtl="0" eaLnBrk="0" fontAlgn="base" hangingPunct="0">
        <a:spcBef>
          <a:spcPct val="20000"/>
        </a:spcBef>
        <a:spcAft>
          <a:spcPct val="0"/>
        </a:spcAft>
        <a:buChar char="•"/>
        <a:defRPr sz="2400">
          <a:solidFill>
            <a:schemeClr val="tx1"/>
          </a:solidFill>
          <a:latin typeface="Berlin Sans FB Demi" pitchFamily="34" charset="0"/>
        </a:defRPr>
      </a:lvl3pPr>
      <a:lvl4pPr marL="1600200" indent="-228600" algn="l" rtl="0" eaLnBrk="0" fontAlgn="base" hangingPunct="0">
        <a:spcBef>
          <a:spcPct val="20000"/>
        </a:spcBef>
        <a:spcAft>
          <a:spcPct val="0"/>
        </a:spcAft>
        <a:buChar char="–"/>
        <a:defRPr sz="2000">
          <a:solidFill>
            <a:schemeClr val="tx1"/>
          </a:solidFill>
          <a:latin typeface="Berlin Sans FB Demi" pitchFamily="34" charset="0"/>
        </a:defRPr>
      </a:lvl4pPr>
      <a:lvl5pPr marL="2057400" indent="-228600" algn="l" rtl="0" eaLnBrk="0" fontAlgn="base" hangingPunct="0">
        <a:spcBef>
          <a:spcPct val="20000"/>
        </a:spcBef>
        <a:spcAft>
          <a:spcPct val="0"/>
        </a:spcAft>
        <a:buChar char="»"/>
        <a:defRPr sz="2000">
          <a:solidFill>
            <a:schemeClr val="tx1"/>
          </a:solidFill>
          <a:latin typeface="Berlin Sans FB Dem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r="9051"/>
          <a:stretch/>
        </p:blipFill>
        <p:spPr>
          <a:xfrm>
            <a:off x="395536" y="188640"/>
            <a:ext cx="8316416" cy="5143500"/>
          </a:xfrm>
          <a:prstGeom prst="rect">
            <a:avLst/>
          </a:prstGeom>
        </p:spPr>
      </p:pic>
      <p:sp>
        <p:nvSpPr>
          <p:cNvPr id="5" name="Retângulo 4"/>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6" name="Retângulo 5"/>
          <p:cNvSpPr/>
          <p:nvPr/>
        </p:nvSpPr>
        <p:spPr>
          <a:xfrm>
            <a:off x="323528" y="4797152"/>
            <a:ext cx="8460432" cy="1815882"/>
          </a:xfrm>
          <a:prstGeom prst="rect">
            <a:avLst/>
          </a:prstGeom>
          <a:noFill/>
          <a:ln>
            <a:noFill/>
          </a:ln>
        </p:spPr>
        <p:txBody>
          <a:bodyPr wrap="square">
            <a:spAutoFit/>
            <a:scene3d>
              <a:camera prst="orthographicFront"/>
              <a:lightRig rig="soft" dir="tl">
                <a:rot lat="0" lon="0" rev="0"/>
              </a:lightRig>
            </a:scene3d>
            <a:sp3d contourW="31750" prstMaterial="matte">
              <a:bevelT w="25400" h="55880" prst="artDeco"/>
              <a:contourClr>
                <a:schemeClr val="bg1"/>
              </a:contourClr>
            </a:sp3d>
          </a:bodyPr>
          <a:lstStyle/>
          <a:p>
            <a:pPr algn="r">
              <a:defRPr/>
            </a:pPr>
            <a:r>
              <a:rPr lang="pt-BR" sz="4800" b="1" spc="50" dirty="0">
                <a:ln w="11430"/>
                <a:solidFill>
                  <a:srgbClr val="FFC000"/>
                </a:solidFill>
                <a:effectLst>
                  <a:glow rad="228600">
                    <a:schemeClr val="tx1">
                      <a:alpha val="40000"/>
                    </a:schemeClr>
                  </a:glow>
                  <a:outerShdw blurRad="76200" dist="50800" dir="5400000" algn="tl" rotWithShape="0">
                    <a:schemeClr val="accent1">
                      <a:lumMod val="10000"/>
                      <a:alpha val="65000"/>
                    </a:schemeClr>
                  </a:outerShdw>
                </a:effectLst>
                <a:latin typeface="Berlin Sans FB" pitchFamily="34" charset="0"/>
                <a:cs typeface="Calibri" pitchFamily="34" charset="0"/>
              </a:rPr>
              <a:t>Posso ser atleta?</a:t>
            </a:r>
          </a:p>
          <a:p>
            <a:pPr algn="r">
              <a:defRPr/>
            </a:pPr>
            <a:r>
              <a:rPr lang="pt-BR" sz="3200" b="1" spc="50" dirty="0">
                <a:ln w="11430"/>
                <a:solidFill>
                  <a:srgbClr val="FFC000"/>
                </a:solidFill>
                <a:effectLst>
                  <a:glow rad="228600">
                    <a:schemeClr val="tx1">
                      <a:alpha val="40000"/>
                    </a:schemeClr>
                  </a:glow>
                  <a:outerShdw blurRad="76200" dist="50800" dir="5400000" algn="tl" rotWithShape="0">
                    <a:schemeClr val="accent1">
                      <a:lumMod val="10000"/>
                      <a:alpha val="65000"/>
                    </a:schemeClr>
                  </a:outerShdw>
                </a:effectLst>
                <a:latin typeface="Berlin Sans FB" pitchFamily="34" charset="0"/>
                <a:cs typeface="Calibri" pitchFamily="34" charset="0"/>
              </a:rPr>
              <a:t>Pastoral Estudantil – APV</a:t>
            </a:r>
          </a:p>
          <a:p>
            <a:pPr algn="r">
              <a:defRPr/>
            </a:pPr>
            <a:r>
              <a:rPr lang="pt-BR" sz="3200" b="1" spc="50" dirty="0">
                <a:ln w="11430"/>
                <a:solidFill>
                  <a:srgbClr val="FFC000"/>
                </a:solidFill>
                <a:effectLst>
                  <a:glow rad="228600">
                    <a:schemeClr val="tx1">
                      <a:alpha val="40000"/>
                    </a:schemeClr>
                  </a:glow>
                  <a:outerShdw blurRad="76200" dist="50800" dir="5400000" algn="tl" rotWithShape="0">
                    <a:schemeClr val="accent1">
                      <a:lumMod val="10000"/>
                      <a:alpha val="65000"/>
                    </a:schemeClr>
                  </a:outerShdw>
                </a:effectLst>
                <a:latin typeface="Berlin Sans FB" pitchFamily="34" charset="0"/>
                <a:cs typeface="Calibri" pitchFamily="34" charset="0"/>
              </a:rPr>
              <a:t>Pr. Bruno Aiolfi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491880" y="476672"/>
            <a:ext cx="4500500" cy="1107996"/>
          </a:xfrm>
          <a:prstGeom prst="rect">
            <a:avLst/>
          </a:prstGeom>
          <a:noFill/>
        </p:spPr>
        <p:txBody>
          <a:bodyPr wrap="square">
            <a:spAutoFit/>
          </a:bodyPr>
          <a:lstStyle/>
          <a:p>
            <a:pPr algn="ctr">
              <a:defRPr/>
            </a:pPr>
            <a:r>
              <a:rPr lang="pt-BR" sz="66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Usain</a:t>
            </a:r>
            <a:r>
              <a:rPr lang="pt-BR" sz="6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66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Bolt</a:t>
            </a:r>
            <a:endParaRPr lang="pt-BR" sz="6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pic>
        <p:nvPicPr>
          <p:cNvPr id="2" name="USAIN BOLT   Competição é a parte fáci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6594" y="1584668"/>
            <a:ext cx="7850812" cy="4416082"/>
          </a:xfrm>
          <a:prstGeom prst="rect">
            <a:avLst/>
          </a:prstGeom>
        </p:spPr>
      </p:pic>
    </p:spTree>
    <p:extLst>
      <p:ext uri="{BB962C8B-B14F-4D97-AF65-F5344CB8AC3E}">
        <p14:creationId xmlns:p14="http://schemas.microsoft.com/office/powerpoint/2010/main" val="300557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570754" y="4453369"/>
            <a:ext cx="8105702" cy="1569660"/>
          </a:xfrm>
          <a:prstGeom prst="rect">
            <a:avLst/>
          </a:prstGeom>
          <a:noFill/>
        </p:spPr>
        <p:txBody>
          <a:bodyPr wrap="square">
            <a:spAutoFit/>
          </a:bodyPr>
          <a:lstStyle/>
          <a:p>
            <a:pPr algn="ct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SUPER ADOLESCENTES</a:t>
            </a:r>
          </a:p>
          <a:p>
            <a:pPr algn="ct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DAS OLIMPIADAS</a:t>
            </a:r>
          </a:p>
        </p:txBody>
      </p:sp>
      <p:sp>
        <p:nvSpPr>
          <p:cNvPr id="6" name="Retângulo 5"/>
          <p:cNvSpPr/>
          <p:nvPr/>
        </p:nvSpPr>
        <p:spPr>
          <a:xfrm>
            <a:off x="179512" y="6023029"/>
            <a:ext cx="8712968" cy="646331"/>
          </a:xfrm>
          <a:prstGeom prst="rect">
            <a:avLst/>
          </a:prstGeom>
        </p:spPr>
        <p:txBody>
          <a:bodyPr wrap="square">
            <a:spAutoFit/>
          </a:bodyPr>
          <a:lstStyle/>
          <a:p>
            <a:pPr algn="ctr"/>
            <a:r>
              <a:rPr lang="pt-BR" sz="3600" dirty="0">
                <a:ln w="18415" cmpd="sng">
                  <a:solidFill>
                    <a:srgbClr val="FFFFFF"/>
                  </a:solidFill>
                  <a:prstDash val="solid"/>
                </a:ln>
                <a:solidFill>
                  <a:srgbClr val="FFFF00"/>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Dedicação não tem idade</a:t>
            </a:r>
          </a:p>
        </p:txBody>
      </p:sp>
    </p:spTree>
    <p:extLst>
      <p:ext uri="{BB962C8B-B14F-4D97-AF65-F5344CB8AC3E}">
        <p14:creationId xmlns:p14="http://schemas.microsoft.com/office/powerpoint/2010/main" val="304421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5000" r="42000"/>
          </a:stretch>
        </a:blip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4">
            <a:extLst>
              <a:ext uri="{28A0092B-C50C-407E-A947-70E740481C1C}">
                <a14:useLocalDpi xmlns:a14="http://schemas.microsoft.com/office/drawing/2010/main" val="0"/>
              </a:ext>
            </a:extLst>
          </a:blip>
          <a:srcRect r="9295"/>
          <a:stretch/>
        </p:blipFill>
        <p:spPr>
          <a:xfrm>
            <a:off x="4687672" y="46037"/>
            <a:ext cx="4348824" cy="6765925"/>
          </a:xfrm>
          <a:prstGeom prst="rect">
            <a:avLst/>
          </a:prstGeom>
        </p:spPr>
      </p:pic>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23528" y="4002157"/>
            <a:ext cx="8496944" cy="2739211"/>
          </a:xfrm>
          <a:prstGeom prst="rect">
            <a:avLst/>
          </a:prstGeom>
          <a:noFill/>
        </p:spPr>
        <p:txBody>
          <a:bodyPr wrap="square">
            <a:spAutoFit/>
          </a:bodyPr>
          <a:lstStyle/>
          <a:p>
            <a:pPr algn="ct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Nádia Comaneci - 14 anos</a:t>
            </a:r>
          </a:p>
          <a:p>
            <a:pPr algn="ct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Jogos de 1976</a:t>
            </a:r>
          </a:p>
          <a:p>
            <a:pPr lvl="0" algn="ctr"/>
            <a:r>
              <a:rPr lang="pt-BR" sz="360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Berlin Sans FB Demi" panose="020E0802020502020306" pitchFamily="34" charset="0"/>
              </a:rPr>
              <a:t>5 medalhas de Ouro Ginástica </a:t>
            </a:r>
            <a:r>
              <a:rPr lang="pt-BR" sz="3600" dirty="0" err="1">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Berlin Sans FB Demi" panose="020E0802020502020306" pitchFamily="34" charset="0"/>
              </a:rPr>
              <a:t>Artistica</a:t>
            </a:r>
            <a:endParaRPr lang="pt-BR" sz="360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Berlin Sans FB Demi" panose="020E0802020502020306" pitchFamily="34" charset="0"/>
            </a:endParaRPr>
          </a:p>
          <a:p>
            <a:pPr lvl="0" algn="ctr"/>
            <a:r>
              <a:rPr lang="pt-BR" sz="400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Berlin Sans FB Demi" panose="020E0802020502020306" pitchFamily="34" charset="0"/>
              </a:rPr>
              <a:t>1ª a receber a nota 10 em uma prova</a:t>
            </a:r>
            <a:endParaRPr lang="pt-BR" sz="540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2391730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8000" b="-73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519149" y="4596804"/>
            <a:ext cx="8105702" cy="2000548"/>
          </a:xfrm>
          <a:prstGeom prst="rect">
            <a:avLst/>
          </a:prstGeom>
          <a:noFill/>
        </p:spPr>
        <p:txBody>
          <a:bodyPr wrap="square">
            <a:spAutoFit/>
          </a:bodyPr>
          <a:lstStyle/>
          <a:p>
            <a:pPr algn="ctr"/>
            <a:r>
              <a:rPr lang="pt-BR" sz="4800" dirty="0" err="1">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Nils</a:t>
            </a: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a:t>
            </a:r>
            <a:r>
              <a:rPr lang="pt-BR" sz="4800" dirty="0" err="1">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Skoglund</a:t>
            </a: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- 14 anos</a:t>
            </a:r>
          </a:p>
          <a:p>
            <a:pPr algn="ct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Jogos de 1920</a:t>
            </a:r>
          </a:p>
          <a:p>
            <a:pPr algn="ctr"/>
            <a:r>
              <a:rPr lang="pt-BR" sz="2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Medalhista Mais Jovem Individual Masculino</a:t>
            </a:r>
            <a:endParaRPr lang="pt-BR" sz="40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339093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519149" y="4596804"/>
            <a:ext cx="8105702" cy="2000548"/>
          </a:xfrm>
          <a:prstGeom prst="rect">
            <a:avLst/>
          </a:prstGeom>
          <a:noFill/>
        </p:spPr>
        <p:txBody>
          <a:bodyPr wrap="square">
            <a:spAutoFit/>
          </a:bodyPr>
          <a:lstStyle/>
          <a:p>
            <a:pPr algn="ctr"/>
            <a:r>
              <a:rPr lang="pt-BR" sz="4800" dirty="0" err="1">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Inge</a:t>
            </a: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a:t>
            </a:r>
            <a:r>
              <a:rPr lang="pt-BR" sz="4800" dirty="0" err="1">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Sorensen</a:t>
            </a: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 12 anos</a:t>
            </a:r>
          </a:p>
          <a:p>
            <a:pPr algn="ct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Jogos de 1936</a:t>
            </a:r>
          </a:p>
          <a:p>
            <a:pPr lvl="0" algn="ctr"/>
            <a:r>
              <a:rPr lang="pt-BR" sz="280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Berlin Sans FB Demi" panose="020E0802020502020306" pitchFamily="34" charset="0"/>
              </a:rPr>
              <a:t>Medalhista Mais Jovem Individual Feminino</a:t>
            </a:r>
            <a:endParaRPr lang="pt-BR" sz="400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925839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21000" b="-65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519149" y="4596804"/>
            <a:ext cx="8105702" cy="2000548"/>
          </a:xfrm>
          <a:prstGeom prst="rect">
            <a:avLst/>
          </a:prstGeom>
          <a:noFill/>
        </p:spPr>
        <p:txBody>
          <a:bodyPr wrap="square">
            <a:spAutoFit/>
          </a:bodyPr>
          <a:lstStyle/>
          <a:p>
            <a:pPr algn="ctr"/>
            <a:r>
              <a:rPr lang="pt-BR" sz="4800" dirty="0" err="1">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Kusuo</a:t>
            </a: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a:t>
            </a:r>
            <a:r>
              <a:rPr lang="pt-BR" sz="4800" dirty="0" err="1">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Kitamura</a:t>
            </a: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 14 anos</a:t>
            </a:r>
          </a:p>
          <a:p>
            <a:pPr algn="ct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Jogos de 1932</a:t>
            </a:r>
          </a:p>
          <a:p>
            <a:pPr lvl="0" algn="ctr"/>
            <a:r>
              <a:rPr lang="pt-BR" sz="280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Berlin Sans FB Demi" panose="020E0802020502020306" pitchFamily="34" charset="0"/>
              </a:rPr>
              <a:t>Mais Jovem a ganhar Ouro Individual Masculino</a:t>
            </a:r>
            <a:endParaRPr lang="pt-BR" sz="400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2837960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90488" y="4581128"/>
            <a:ext cx="8963024" cy="2000548"/>
          </a:xfrm>
          <a:prstGeom prst="rect">
            <a:avLst/>
          </a:prstGeom>
          <a:noFill/>
        </p:spPr>
        <p:txBody>
          <a:bodyPr wrap="square">
            <a:spAutoFit/>
          </a:bodyPr>
          <a:lstStyle/>
          <a:p>
            <a:pPr algn="ctr"/>
            <a:r>
              <a:rPr lang="pt-BR" sz="4800" dirty="0" err="1">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Marjorie</a:t>
            </a: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a:t>
            </a:r>
            <a:r>
              <a:rPr lang="pt-BR" sz="4800" dirty="0" err="1">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Gestring</a:t>
            </a: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 13 anos</a:t>
            </a:r>
          </a:p>
          <a:p>
            <a:pPr algn="ct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Jogos de 1936</a:t>
            </a:r>
          </a:p>
          <a:p>
            <a:pPr lvl="0" algn="ctr"/>
            <a:r>
              <a:rPr lang="pt-BR" sz="280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Berlin Sans FB Demi" panose="020E0802020502020306" pitchFamily="34" charset="0"/>
              </a:rPr>
              <a:t>Mais Jovem a ganhar Ouro Individual Feminino</a:t>
            </a:r>
            <a:endParaRPr lang="pt-BR" sz="400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Berlin Sans FB Demi" panose="020E0802020502020306" pitchFamily="34" charset="0"/>
            </a:endParaRPr>
          </a:p>
        </p:txBody>
      </p:sp>
      <p:pic>
        <p:nvPicPr>
          <p:cNvPr id="2" name="Imagem 1"/>
          <p:cNvPicPr>
            <a:picLocks noChangeAspect="1"/>
          </p:cNvPicPr>
          <p:nvPr/>
        </p:nvPicPr>
        <p:blipFill rotWithShape="1">
          <a:blip r:embed="rId4" cstate="print">
            <a:extLst>
              <a:ext uri="{28A0092B-C50C-407E-A947-70E740481C1C}">
                <a14:useLocalDpi xmlns:a14="http://schemas.microsoft.com/office/drawing/2010/main" val="0"/>
              </a:ext>
            </a:extLst>
          </a:blip>
          <a:srcRect l="3511" t="11087" r="5998" b="9912"/>
          <a:stretch/>
        </p:blipFill>
        <p:spPr>
          <a:xfrm>
            <a:off x="323528" y="260648"/>
            <a:ext cx="3024336" cy="3960440"/>
          </a:xfrm>
          <a:prstGeom prst="rect">
            <a:avLst/>
          </a:prstGeom>
        </p:spPr>
      </p:pic>
    </p:spTree>
    <p:extLst>
      <p:ext uri="{BB962C8B-B14F-4D97-AF65-F5344CB8AC3E}">
        <p14:creationId xmlns:p14="http://schemas.microsoft.com/office/powerpoint/2010/main" val="3156439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4000" t="-7000" r="-14000" b="-8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2732" y="4581128"/>
            <a:ext cx="9157780" cy="2000548"/>
          </a:xfrm>
          <a:prstGeom prst="rect">
            <a:avLst/>
          </a:prstGeom>
          <a:noFill/>
        </p:spPr>
        <p:txBody>
          <a:bodyPr wrap="square">
            <a:spAutoFit/>
          </a:bodyPr>
          <a:lstStyle/>
          <a:p>
            <a:pPr algn="ctr"/>
            <a:r>
              <a:rPr lang="pt-BR" sz="4400" dirty="0" err="1">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Dimitros</a:t>
            </a:r>
            <a:r>
              <a:rPr lang="pt-BR" sz="44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a:t>
            </a:r>
            <a:r>
              <a:rPr lang="pt-BR" sz="4400" dirty="0" err="1">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Loundras</a:t>
            </a:r>
            <a:r>
              <a:rPr lang="pt-BR" sz="44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 10 anos</a:t>
            </a:r>
          </a:p>
          <a:p>
            <a:pPr algn="ctr"/>
            <a:r>
              <a:rPr lang="pt-BR" sz="44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Jogos de 1896</a:t>
            </a:r>
          </a:p>
          <a:p>
            <a:pPr algn="ctr"/>
            <a:r>
              <a:rPr lang="pt-BR" sz="32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Mais Jovem Medalhista por Equipe Masculina</a:t>
            </a:r>
          </a:p>
        </p:txBody>
      </p:sp>
    </p:spTree>
    <p:extLst>
      <p:ext uri="{BB962C8B-B14F-4D97-AF65-F5344CB8AC3E}">
        <p14:creationId xmlns:p14="http://schemas.microsoft.com/office/powerpoint/2010/main" val="3822612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7000" t="-6000" r="-6000" b="-9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95536" y="4463241"/>
            <a:ext cx="8424936" cy="2062103"/>
          </a:xfrm>
          <a:prstGeom prst="rect">
            <a:avLst/>
          </a:prstGeom>
          <a:noFill/>
        </p:spPr>
        <p:txBody>
          <a:bodyPr wrap="square">
            <a:spAutoFit/>
          </a:bodyPr>
          <a:lstStyle/>
          <a:p>
            <a:pPr algn="ctr"/>
            <a:r>
              <a:rPr lang="pt-BR" sz="4800" dirty="0" err="1">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Luigina</a:t>
            </a: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a:t>
            </a:r>
            <a:r>
              <a:rPr lang="pt-BR" sz="4800" dirty="0" err="1">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Giovotti</a:t>
            </a: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 11 anos</a:t>
            </a:r>
          </a:p>
          <a:p>
            <a:pPr algn="ct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Jogos de 1928</a:t>
            </a:r>
          </a:p>
          <a:p>
            <a:pPr lvl="0" algn="ctr"/>
            <a:r>
              <a:rPr lang="pt-BR" sz="3200" dirty="0">
                <a:ln w="18415" cmpd="sng">
                  <a:solidFill>
                    <a:srgbClr val="FFFFFF"/>
                  </a:solidFill>
                  <a:prstDash val="solid"/>
                </a:ln>
                <a:solidFill>
                  <a:srgbClr val="FFFFFF"/>
                </a:solidFill>
                <a:effectLst>
                  <a:glow rad="228600">
                    <a:srgbClr val="333399">
                      <a:satMod val="175000"/>
                      <a:alpha val="40000"/>
                    </a:srgbClr>
                  </a:glow>
                  <a:outerShdw blurRad="63500" dir="3600000" algn="tl" rotWithShape="0">
                    <a:srgbClr val="000000">
                      <a:alpha val="70000"/>
                    </a:srgbClr>
                  </a:outerShdw>
                </a:effectLst>
                <a:latin typeface="Berlin Sans FB Demi" panose="020E0802020502020306" pitchFamily="34" charset="0"/>
              </a:rPr>
              <a:t>Mais Jovem Medalhista por Equipe Masculina</a:t>
            </a:r>
          </a:p>
        </p:txBody>
      </p:sp>
    </p:spTree>
    <p:extLst>
      <p:ext uri="{BB962C8B-B14F-4D97-AF65-F5344CB8AC3E}">
        <p14:creationId xmlns:p14="http://schemas.microsoft.com/office/powerpoint/2010/main" val="2453266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7000" t="-47000" r="-67000" b="-35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51520" y="188640"/>
            <a:ext cx="8640960" cy="769441"/>
          </a:xfrm>
          <a:prstGeom prst="rect">
            <a:avLst/>
          </a:prstGeom>
          <a:noFill/>
        </p:spPr>
        <p:txBody>
          <a:bodyPr wrap="square">
            <a:spAutoFit/>
          </a:bodyPr>
          <a:lstStyle/>
          <a:p>
            <a:pPr algn="ctr"/>
            <a:r>
              <a:rPr lang="pt-BR" sz="44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PRA QUE TANTO SACRIFÍCIO?</a:t>
            </a:r>
          </a:p>
        </p:txBody>
      </p:sp>
      <p:sp>
        <p:nvSpPr>
          <p:cNvPr id="6" name="Retângulo 5"/>
          <p:cNvSpPr/>
          <p:nvPr/>
        </p:nvSpPr>
        <p:spPr>
          <a:xfrm>
            <a:off x="251520" y="5877272"/>
            <a:ext cx="8640960" cy="692497"/>
          </a:xfrm>
          <a:prstGeom prst="rect">
            <a:avLst/>
          </a:prstGeom>
          <a:noFill/>
        </p:spPr>
        <p:txBody>
          <a:bodyPr wrap="square">
            <a:spAutoFit/>
          </a:bodyPr>
          <a:lstStyle/>
          <a:p>
            <a:pPr algn="ctr"/>
            <a:r>
              <a:rPr lang="pt-BR" sz="39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Uma medalha e uma Coroa de Louros</a:t>
            </a:r>
          </a:p>
        </p:txBody>
      </p:sp>
    </p:spTree>
    <p:extLst>
      <p:ext uri="{BB962C8B-B14F-4D97-AF65-F5344CB8AC3E}">
        <p14:creationId xmlns:p14="http://schemas.microsoft.com/office/powerpoint/2010/main" val="2880865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7000" r="-7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995936" y="628233"/>
            <a:ext cx="4903908" cy="2800767"/>
          </a:xfrm>
          <a:prstGeom prst="rect">
            <a:avLst/>
          </a:prstGeom>
          <a:noFill/>
        </p:spPr>
        <p:txBody>
          <a:bodyPr wrap="none">
            <a:spAutoFit/>
          </a:bodyPr>
          <a:lstStyle/>
          <a:p>
            <a:pPr algn="ctr">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ANO PASSADO</a:t>
            </a:r>
          </a:p>
          <a:p>
            <a:pPr algn="ctr">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TIVEMOS OS</a:t>
            </a:r>
          </a:p>
          <a:p>
            <a:pPr algn="ctr">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JOGOS OLIMPICOS</a:t>
            </a:r>
          </a:p>
          <a:p>
            <a:pPr algn="ctr">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NO BRASIL</a:t>
            </a:r>
          </a:p>
        </p:txBody>
      </p:sp>
      <p:sp>
        <p:nvSpPr>
          <p:cNvPr id="6" name="Retângulo 5"/>
          <p:cNvSpPr/>
          <p:nvPr/>
        </p:nvSpPr>
        <p:spPr>
          <a:xfrm>
            <a:off x="488991" y="5877272"/>
            <a:ext cx="8166018" cy="769441"/>
          </a:xfrm>
          <a:prstGeom prst="rect">
            <a:avLst/>
          </a:prstGeom>
          <a:noFill/>
        </p:spPr>
        <p:txBody>
          <a:bodyPr wrap="none">
            <a:spAutoFit/>
          </a:bodyPr>
          <a:lstStyle/>
          <a:p>
            <a:pPr algn="ctr">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HORA DE REALIZAR O SONHO!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51520" y="5805264"/>
            <a:ext cx="8640960" cy="769441"/>
          </a:xfrm>
          <a:prstGeom prst="rect">
            <a:avLst/>
          </a:prstGeom>
          <a:noFill/>
        </p:spPr>
        <p:txBody>
          <a:bodyPr wrap="square">
            <a:spAutoFit/>
          </a:bodyPr>
          <a:lstStyle/>
          <a:p>
            <a:pPr algn="ctr"/>
            <a:r>
              <a:rPr lang="pt-BR" sz="44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A BÍBLIA E A OLIMPÍADA</a:t>
            </a:r>
          </a:p>
        </p:txBody>
      </p:sp>
    </p:spTree>
    <p:extLst>
      <p:ext uri="{BB962C8B-B14F-4D97-AF65-F5344CB8AC3E}">
        <p14:creationId xmlns:p14="http://schemas.microsoft.com/office/powerpoint/2010/main" val="1015181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51520" y="3717032"/>
            <a:ext cx="8640960" cy="2785378"/>
          </a:xfrm>
          <a:prstGeom prst="rect">
            <a:avLst/>
          </a:prstGeom>
          <a:noFill/>
        </p:spPr>
        <p:txBody>
          <a:bodyPr wrap="square">
            <a:spAutoFit/>
          </a:bodyPr>
          <a:lstStyle/>
          <a:p>
            <a:pPr algn="ctr"/>
            <a:r>
              <a:rPr lang="pt-BR" sz="35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Numa corrida todos correm, porém só uma pessoa consegue o primeiro prêmio. Portanto, disputem sua corrida para ganhar.</a:t>
            </a:r>
          </a:p>
          <a:p>
            <a:pPr algn="ctr"/>
            <a:r>
              <a:rPr lang="pt-BR" sz="35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1 Coríntios 9:24</a:t>
            </a:r>
          </a:p>
        </p:txBody>
      </p:sp>
    </p:spTree>
    <p:extLst>
      <p:ext uri="{BB962C8B-B14F-4D97-AF65-F5344CB8AC3E}">
        <p14:creationId xmlns:p14="http://schemas.microsoft.com/office/powerpoint/2010/main" val="597218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51520" y="2852936"/>
            <a:ext cx="8640960" cy="3862596"/>
          </a:xfrm>
          <a:prstGeom prst="rect">
            <a:avLst/>
          </a:prstGeom>
          <a:noFill/>
        </p:spPr>
        <p:txBody>
          <a:bodyPr wrap="square">
            <a:spAutoFit/>
          </a:bodyPr>
          <a:lstStyle/>
          <a:p>
            <a:pPr algn="ctr"/>
            <a:r>
              <a:rPr lang="pt-BR" sz="35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Para vencer a competição vocês precisam renunciar a muitas coisas que os impediriam de fazer o melhor que podem. Um atleta faz todo esse sacrifício só para ganhar uma </a:t>
            </a:r>
            <a:r>
              <a:rPr lang="pt-BR" sz="3500" i="1" dirty="0">
                <a:ln w="18415" cmpd="sng">
                  <a:solidFill>
                    <a:srgbClr val="FFFFFF"/>
                  </a:solidFill>
                  <a:prstDash val="solid"/>
                </a:ln>
                <a:solidFill>
                  <a:srgbClr val="FFFF00"/>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medalha</a:t>
            </a:r>
            <a:r>
              <a:rPr lang="pt-BR" sz="35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ou uma </a:t>
            </a:r>
            <a:r>
              <a:rPr lang="pt-BR" sz="3500" i="1" dirty="0">
                <a:ln w="18415" cmpd="sng">
                  <a:solidFill>
                    <a:srgbClr val="FFFFFF"/>
                  </a:solidFill>
                  <a:prstDash val="solid"/>
                </a:ln>
                <a:solidFill>
                  <a:srgbClr val="FFFF00"/>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coroa de louro</a:t>
            </a:r>
            <a:r>
              <a:rPr lang="pt-BR" sz="35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a:t>
            </a:r>
          </a:p>
          <a:p>
            <a:pPr algn="ctr"/>
            <a:r>
              <a:rPr lang="pt-BR" sz="35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1 Coríntios 9:25a</a:t>
            </a:r>
          </a:p>
        </p:txBody>
      </p:sp>
    </p:spTree>
    <p:extLst>
      <p:ext uri="{BB962C8B-B14F-4D97-AF65-F5344CB8AC3E}">
        <p14:creationId xmlns:p14="http://schemas.microsoft.com/office/powerpoint/2010/main" val="3685177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51520" y="3717032"/>
            <a:ext cx="8640960" cy="2800767"/>
          </a:xfrm>
          <a:prstGeom prst="rect">
            <a:avLst/>
          </a:prstGeom>
          <a:noFill/>
        </p:spPr>
        <p:txBody>
          <a:bodyPr wrap="square">
            <a:spAutoFit/>
          </a:bodyPr>
          <a:lstStyle/>
          <a:p>
            <a:pPr algn="ctr"/>
            <a:r>
              <a:rPr lang="pt-BR" sz="44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...porém nós o fazemos por uma recompensa celestial que nunca perecerá.</a:t>
            </a:r>
          </a:p>
          <a:p>
            <a:pPr algn="ctr"/>
            <a:r>
              <a:rPr lang="pt-BR" sz="44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1 Coríntios 9:25b</a:t>
            </a:r>
          </a:p>
        </p:txBody>
      </p:sp>
    </p:spTree>
    <p:extLst>
      <p:ext uri="{BB962C8B-B14F-4D97-AF65-F5344CB8AC3E}">
        <p14:creationId xmlns:p14="http://schemas.microsoft.com/office/powerpoint/2010/main" val="1402469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4139952" y="309151"/>
            <a:ext cx="4500500" cy="3139321"/>
          </a:xfrm>
          <a:prstGeom prst="rect">
            <a:avLst/>
          </a:prstGeom>
          <a:noFill/>
        </p:spPr>
        <p:txBody>
          <a:bodyPr wrap="square">
            <a:spAutoFit/>
          </a:bodyPr>
          <a:lstStyle/>
          <a:p>
            <a:pPr algn="ctr">
              <a:defRPr/>
            </a:pPr>
            <a:r>
              <a:rPr lang="pt-BR" sz="6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CORRER IGUAL A ELE!</a:t>
            </a:r>
          </a:p>
        </p:txBody>
      </p:sp>
    </p:spTree>
    <p:extLst>
      <p:ext uri="{BB962C8B-B14F-4D97-AF65-F5344CB8AC3E}">
        <p14:creationId xmlns:p14="http://schemas.microsoft.com/office/powerpoint/2010/main" val="3969329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6" name="Retângulo 5"/>
          <p:cNvSpPr/>
          <p:nvPr/>
        </p:nvSpPr>
        <p:spPr>
          <a:xfrm>
            <a:off x="251520" y="2780928"/>
            <a:ext cx="8640960" cy="3785652"/>
          </a:xfrm>
          <a:prstGeom prst="rect">
            <a:avLst/>
          </a:prstGeom>
          <a:noFill/>
        </p:spPr>
        <p:txBody>
          <a:bodyPr wrap="square">
            <a:spAutoFit/>
          </a:bodyPr>
          <a:lstStyle/>
          <a:p>
            <a:pPr algn="ctr"/>
            <a:r>
              <a:rPr lang="pt-BR" sz="40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Portanto, eu corro direto para o alvo, com esse propósito em cada passo. </a:t>
            </a:r>
            <a:r>
              <a:rPr lang="pt-BR" sz="4000" dirty="0">
                <a:ln w="18415" cmpd="sng">
                  <a:solidFill>
                    <a:srgbClr val="FFFFFF"/>
                  </a:solidFill>
                  <a:prstDash val="solid"/>
                </a:ln>
                <a:solidFill>
                  <a:srgbClr val="FFFF00"/>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Eu luto para ganhar.</a:t>
            </a:r>
            <a:r>
              <a:rPr lang="pt-BR" sz="40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Não estou apenas esmurrando uma sombra ou correndo de brincadeira.</a:t>
            </a:r>
          </a:p>
          <a:p>
            <a:pPr algn="ctr"/>
            <a:r>
              <a:rPr lang="pt-BR" sz="40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1 Coríntios 9:26</a:t>
            </a:r>
          </a:p>
        </p:txBody>
      </p:sp>
    </p:spTree>
    <p:extLst>
      <p:ext uri="{BB962C8B-B14F-4D97-AF65-F5344CB8AC3E}">
        <p14:creationId xmlns:p14="http://schemas.microsoft.com/office/powerpoint/2010/main" val="1094847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6" name="Retângulo 5"/>
          <p:cNvSpPr/>
          <p:nvPr/>
        </p:nvSpPr>
        <p:spPr>
          <a:xfrm>
            <a:off x="251520" y="836712"/>
            <a:ext cx="8640960" cy="5632311"/>
          </a:xfrm>
          <a:prstGeom prst="rect">
            <a:avLst/>
          </a:prstGeom>
          <a:noFill/>
        </p:spPr>
        <p:txBody>
          <a:bodyPr wrap="square">
            <a:spAutoFit/>
          </a:bodyPr>
          <a:lstStyle/>
          <a:p>
            <a:pPr algn="ctr"/>
            <a:r>
              <a:rPr lang="pt-BR" sz="40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Eu castigo meu corpo como um atleta faz tratando-o com dureza, treinando-o para fazer o que deve, e não aquilo que ele deseja. De outro modo, eu temo que, depois de ter inscrito os outros para a corrida, eu mesmo seja considerado incapaz, e me mandem ficar de lado.</a:t>
            </a:r>
          </a:p>
          <a:p>
            <a:pPr algn="ctr"/>
            <a:r>
              <a:rPr lang="pt-BR" sz="40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1 Coríntios 9:27</a:t>
            </a:r>
          </a:p>
        </p:txBody>
      </p:sp>
    </p:spTree>
    <p:extLst>
      <p:ext uri="{BB962C8B-B14F-4D97-AF65-F5344CB8AC3E}">
        <p14:creationId xmlns:p14="http://schemas.microsoft.com/office/powerpoint/2010/main" val="4014364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570754" y="188640"/>
            <a:ext cx="8105702" cy="830997"/>
          </a:xfrm>
          <a:prstGeom prst="rect">
            <a:avLst/>
          </a:prstGeom>
          <a:noFill/>
        </p:spPr>
        <p:txBody>
          <a:bodyPr wrap="square">
            <a:spAutoFit/>
          </a:bodyPr>
          <a:lstStyle/>
          <a:p>
            <a:pPr algn="ct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SEJA ATLETA DE CRISTO</a:t>
            </a:r>
          </a:p>
        </p:txBody>
      </p:sp>
      <p:sp>
        <p:nvSpPr>
          <p:cNvPr id="2" name="Retângulo 1"/>
          <p:cNvSpPr/>
          <p:nvPr/>
        </p:nvSpPr>
        <p:spPr>
          <a:xfrm>
            <a:off x="467544" y="5838363"/>
            <a:ext cx="8208912" cy="646331"/>
          </a:xfrm>
          <a:prstGeom prst="rect">
            <a:avLst/>
          </a:prstGeom>
        </p:spPr>
        <p:txBody>
          <a:bodyPr wrap="square">
            <a:spAutoFit/>
          </a:bodyPr>
          <a:lstStyle/>
          <a:p>
            <a:pPr algn="ctr"/>
            <a:r>
              <a:rPr lang="pt-BR" sz="36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RECEBA A COROA DA VIDA ETERNA</a:t>
            </a:r>
          </a:p>
        </p:txBody>
      </p:sp>
    </p:spTree>
    <p:extLst>
      <p:ext uri="{BB962C8B-B14F-4D97-AF65-F5344CB8AC3E}">
        <p14:creationId xmlns:p14="http://schemas.microsoft.com/office/powerpoint/2010/main" val="1928299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763688" y="404664"/>
            <a:ext cx="5907386" cy="2308324"/>
          </a:xfrm>
          <a:prstGeom prst="rect">
            <a:avLst/>
          </a:prstGeom>
          <a:noFill/>
        </p:spPr>
        <p:txBody>
          <a:bodyPr wrap="none">
            <a:spAutoFit/>
          </a:bodyPr>
          <a:lstStyle/>
          <a:p>
            <a:pPr algn="ctr">
              <a:defRPr/>
            </a:pPr>
            <a:r>
              <a:rPr lang="pt-BR" sz="7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Grécia Antiga</a:t>
            </a:r>
          </a:p>
          <a:p>
            <a:pPr algn="ctr">
              <a:defRPr/>
            </a:pPr>
            <a:r>
              <a:rPr lang="pt-BR" sz="7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2500 a.C.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8000" t="-4000" r="-8000" b="-4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543493" y="400596"/>
            <a:ext cx="8057014" cy="2308324"/>
          </a:xfrm>
          <a:prstGeom prst="rect">
            <a:avLst/>
          </a:prstGeom>
          <a:noFill/>
        </p:spPr>
        <p:txBody>
          <a:bodyPr wrap="none">
            <a:spAutoFit/>
          </a:bodyPr>
          <a:lstStyle/>
          <a:p>
            <a:pPr algn="ctr">
              <a:defRPr/>
            </a:pPr>
            <a:r>
              <a:rPr lang="pt-BR" sz="7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Templo de Olímpia</a:t>
            </a:r>
          </a:p>
          <a:p>
            <a:pPr algn="ctr">
              <a:defRPr/>
            </a:pPr>
            <a:r>
              <a:rPr lang="pt-BR" sz="7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Réplica</a:t>
            </a:r>
          </a:p>
        </p:txBody>
      </p:sp>
    </p:spTree>
    <p:extLst>
      <p:ext uri="{BB962C8B-B14F-4D97-AF65-F5344CB8AC3E}">
        <p14:creationId xmlns:p14="http://schemas.microsoft.com/office/powerpoint/2010/main" val="3846565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543493" y="400596"/>
            <a:ext cx="8057014" cy="2308324"/>
          </a:xfrm>
          <a:prstGeom prst="rect">
            <a:avLst/>
          </a:prstGeom>
          <a:noFill/>
        </p:spPr>
        <p:txBody>
          <a:bodyPr wrap="none">
            <a:spAutoFit/>
          </a:bodyPr>
          <a:lstStyle/>
          <a:p>
            <a:pPr algn="ctr">
              <a:defRPr/>
            </a:pPr>
            <a:r>
              <a:rPr lang="pt-BR" sz="7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Templo de Olímpia</a:t>
            </a:r>
          </a:p>
          <a:p>
            <a:pPr algn="ctr">
              <a:defRPr/>
            </a:pPr>
            <a:r>
              <a:rPr lang="pt-BR" sz="7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hoje</a:t>
            </a:r>
          </a:p>
        </p:txBody>
      </p:sp>
      <p:sp>
        <p:nvSpPr>
          <p:cNvPr id="6" name="Retângulo 5"/>
          <p:cNvSpPr/>
          <p:nvPr/>
        </p:nvSpPr>
        <p:spPr>
          <a:xfrm>
            <a:off x="784863" y="5085184"/>
            <a:ext cx="7879080" cy="1569660"/>
          </a:xfrm>
          <a:prstGeom prst="rect">
            <a:avLst/>
          </a:prstGeom>
          <a:noFill/>
        </p:spPr>
        <p:txBody>
          <a:bodyPr wrap="none">
            <a:spAutoFit/>
          </a:bodyPr>
          <a:lstStyle/>
          <a:p>
            <a:pPr algn="ctr">
              <a:defRPr/>
            </a:pPr>
            <a:r>
              <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CESSAR-FOGO</a:t>
            </a:r>
          </a:p>
          <a:p>
            <a:pPr algn="ctr">
              <a:defRPr/>
            </a:pPr>
            <a:r>
              <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 TREGUA ENTRE INIMIGOS</a:t>
            </a:r>
          </a:p>
        </p:txBody>
      </p:sp>
    </p:spTree>
    <p:extLst>
      <p:ext uri="{BB962C8B-B14F-4D97-AF65-F5344CB8AC3E}">
        <p14:creationId xmlns:p14="http://schemas.microsoft.com/office/powerpoint/2010/main" val="309670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9000" r="-19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284088" y="332656"/>
            <a:ext cx="6575839" cy="64325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Eu posso chegar lá?</a:t>
            </a:r>
          </a:p>
          <a:p>
            <a:pPr algn="ctr">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a:defRPr/>
            </a:pPr>
            <a:endPar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Todos podem,</a:t>
            </a:r>
          </a:p>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mas existe um preço!</a:t>
            </a:r>
          </a:p>
        </p:txBody>
      </p:sp>
    </p:spTree>
    <p:extLst>
      <p:ext uri="{BB962C8B-B14F-4D97-AF65-F5344CB8AC3E}">
        <p14:creationId xmlns:p14="http://schemas.microsoft.com/office/powerpoint/2010/main" val="3905001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9000" r="-19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179091" y="201116"/>
            <a:ext cx="6785832" cy="6494085"/>
          </a:xfrm>
          <a:prstGeom prst="rect">
            <a:avLst/>
          </a:prstGeom>
          <a:noFill/>
        </p:spPr>
        <p:txBody>
          <a:bodyPr wrap="none">
            <a:spAutoFit/>
          </a:bodyPr>
          <a:lstStyle/>
          <a:p>
            <a:pPr algn="ctr">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Monitore sua vida 24 horas</a:t>
            </a:r>
          </a:p>
          <a:p>
            <a:pPr algn="ctr">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Deixe de lado todos excessos da vida</a:t>
            </a:r>
          </a:p>
          <a:p>
            <a:pPr algn="ctr">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Soe muito</a:t>
            </a:r>
          </a:p>
          <a:p>
            <a:pPr algn="ctr">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Sinta muita dor</a:t>
            </a:r>
          </a:p>
          <a:p>
            <a:pPr algn="ctr">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Se sacrifique sempre</a:t>
            </a:r>
          </a:p>
          <a:p>
            <a:pPr algn="ctr">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Vá além do que acha que pode</a:t>
            </a:r>
          </a:p>
          <a:p>
            <a:pPr algn="ctr">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Entre em todas as competições</a:t>
            </a:r>
          </a:p>
          <a:p>
            <a:pPr algn="ctr">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Nunca desista</a:t>
            </a:r>
          </a:p>
          <a:p>
            <a:pPr algn="ctr">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Faça desse esporte sua vida</a:t>
            </a:r>
          </a:p>
          <a:p>
            <a:pPr algn="ctr">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Tenha paixão no que faz</a:t>
            </a:r>
          </a:p>
          <a:p>
            <a:pPr algn="ctr">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a:defRPr/>
            </a:pPr>
            <a:endParaRPr lang="pt-BR" sz="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a:defRPr/>
            </a:pPr>
            <a:r>
              <a:rPr lang="pt-BR" sz="2800" b="1" dirty="0">
                <a:ln w="18415" cmpd="sng">
                  <a:solidFill>
                    <a:srgbClr val="FFFFFF"/>
                  </a:solidFill>
                  <a:prstDash val="solid"/>
                </a:ln>
                <a:solidFill>
                  <a:srgbClr val="FFFF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 TALVEZ UM DIA VOCE PODERÁ SE</a:t>
            </a:r>
          </a:p>
          <a:p>
            <a:pPr algn="ctr">
              <a:defRPr/>
            </a:pPr>
            <a:r>
              <a:rPr lang="pt-BR" sz="2800" b="1" dirty="0">
                <a:ln w="18415" cmpd="sng">
                  <a:solidFill>
                    <a:srgbClr val="FFFFFF"/>
                  </a:solidFill>
                  <a:prstDash val="solid"/>
                </a:ln>
                <a:solidFill>
                  <a:srgbClr val="FFFF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CLASSIFICAR PARA UMA OLIMPIADAS</a:t>
            </a:r>
          </a:p>
        </p:txBody>
      </p:sp>
    </p:spTree>
    <p:extLst>
      <p:ext uri="{BB962C8B-B14F-4D97-AF65-F5344CB8AC3E}">
        <p14:creationId xmlns:p14="http://schemas.microsoft.com/office/powerpoint/2010/main" val="3477977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9000" r="-19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757782" y="5038144"/>
            <a:ext cx="5628464" cy="1631216"/>
          </a:xfrm>
          <a:prstGeom prst="rect">
            <a:avLst/>
          </a:prstGeom>
          <a:noFill/>
        </p:spPr>
        <p:txBody>
          <a:bodyPr wrap="none">
            <a:spAutoFit/>
          </a:bodyPr>
          <a:lstStyle/>
          <a:p>
            <a:pPr algn="ctr">
              <a:defRPr/>
            </a:pPr>
            <a:r>
              <a:rPr lang="pt-BR" sz="5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TEM CORAGEM DE</a:t>
            </a:r>
          </a:p>
          <a:p>
            <a:pPr algn="ctr">
              <a:defRPr/>
            </a:pPr>
            <a:r>
              <a:rPr lang="pt-BR" sz="5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PAGAR O PREÇO?</a:t>
            </a:r>
            <a:endParaRPr lang="pt-BR" sz="5000" b="1" dirty="0">
              <a:ln w="18415" cmpd="sng">
                <a:solidFill>
                  <a:srgbClr val="FFFFFF"/>
                </a:solidFill>
                <a:prstDash val="solid"/>
              </a:ln>
              <a:solidFill>
                <a:srgbClr val="FFFF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3887243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491880" y="476672"/>
            <a:ext cx="4500500" cy="1107996"/>
          </a:xfrm>
          <a:prstGeom prst="rect">
            <a:avLst/>
          </a:prstGeom>
          <a:noFill/>
        </p:spPr>
        <p:txBody>
          <a:bodyPr wrap="square">
            <a:spAutoFit/>
          </a:bodyPr>
          <a:lstStyle/>
          <a:p>
            <a:pPr algn="ctr">
              <a:defRPr/>
            </a:pPr>
            <a:r>
              <a:rPr lang="pt-BR" sz="6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ELE TEM!</a:t>
            </a:r>
          </a:p>
        </p:txBody>
      </p:sp>
    </p:spTree>
    <p:extLst>
      <p:ext uri="{BB962C8B-B14F-4D97-AF65-F5344CB8AC3E}">
        <p14:creationId xmlns:p14="http://schemas.microsoft.com/office/powerpoint/2010/main" val="1338114358"/>
      </p:ext>
    </p:extLst>
  </p:cSld>
  <p:clrMapOvr>
    <a:masterClrMapping/>
  </p:clrMapOvr>
</p:sld>
</file>

<file path=ppt/theme/theme1.xml><?xml version="1.0" encoding="utf-8"?>
<a:theme xmlns:a="http://schemas.openxmlformats.org/drawingml/2006/main" name="4tons-preto">
  <a:themeElements>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4tons-preto">
      <a:majorFont>
        <a:latin typeface="Trebuchet MS"/>
        <a:ea typeface=""/>
        <a:cs typeface=""/>
      </a:majorFont>
      <a:minorFont>
        <a:latin typeface="Trebuchet MS"/>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tons-pre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tons-pret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tons-pret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tons-pret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tons-pret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tons-pret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tons-pret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tons-pret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tons-pret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tons-pret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tons-pret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tons-pret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4tons-preto</Template>
  <TotalTime>3916</TotalTime>
  <Words>1391</Words>
  <Application>Microsoft Office PowerPoint</Application>
  <PresentationFormat>Apresentação na tela (4:3)</PresentationFormat>
  <Paragraphs>175</Paragraphs>
  <Slides>27</Slides>
  <Notes>27</Notes>
  <HiddenSlides>0</HiddenSlides>
  <MMClips>1</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27</vt:i4>
      </vt:variant>
    </vt:vector>
  </HeadingPairs>
  <TitlesOfParts>
    <vt:vector size="32" baseType="lpstr">
      <vt:lpstr>Berlin Sans FB</vt:lpstr>
      <vt:lpstr>Berlin Sans FB Demi</vt:lpstr>
      <vt:lpstr>Calibri</vt:lpstr>
      <vt:lpstr>Trebuchet MS</vt:lpstr>
      <vt:lpstr>4tons-preto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Casa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PE2015-C22-BUSCANDO O CAMINHO DO MEIO</dc:title>
  <dc:subject>PE-CAPELAS 2017</dc:subject>
  <dc:creator>Pr. MARCELO AUGUSTO DE CARVALHO</dc:creator>
  <cp:keywords>www.4tons.com</cp:keywords>
  <dc:description>COMÉRCIO PROIBIDO. USO PESSOAL</dc:description>
  <cp:lastModifiedBy>APV - Marcelo Augusto de Carvalho</cp:lastModifiedBy>
  <cp:revision>174</cp:revision>
  <dcterms:created xsi:type="dcterms:W3CDTF">2009-09-21T13:03:02Z</dcterms:created>
  <dcterms:modified xsi:type="dcterms:W3CDTF">2017-01-06T19:21:59Z</dcterms:modified>
  <cp:category>PASTOR DE ESCOLA; CAPELAS 2015; CAPELAS</cp:category>
</cp:coreProperties>
</file>