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6" r:id="rId3"/>
    <p:sldId id="269" r:id="rId4"/>
    <p:sldId id="268" r:id="rId5"/>
    <p:sldId id="270" r:id="rId6"/>
    <p:sldId id="271" r:id="rId7"/>
    <p:sldId id="278" r:id="rId8"/>
    <p:sldId id="273" r:id="rId9"/>
    <p:sldId id="274" r:id="rId10"/>
    <p:sldId id="272" r:id="rId11"/>
    <p:sldId id="275" r:id="rId12"/>
    <p:sldId id="276" r:id="rId13"/>
    <p:sldId id="281" r:id="rId14"/>
    <p:sldId id="280" r:id="rId15"/>
    <p:sldId id="292" r:id="rId16"/>
    <p:sldId id="293" r:id="rId17"/>
    <p:sldId id="294" r:id="rId18"/>
    <p:sldId id="295" r:id="rId19"/>
    <p:sldId id="289" r:id="rId20"/>
    <p:sldId id="279" r:id="rId21"/>
    <p:sldId id="282" r:id="rId22"/>
    <p:sldId id="283" r:id="rId23"/>
    <p:sldId id="277" r:id="rId24"/>
    <p:sldId id="284" r:id="rId25"/>
    <p:sldId id="285" r:id="rId26"/>
    <p:sldId id="290" r:id="rId27"/>
    <p:sldId id="291" r:id="rId28"/>
    <p:sldId id="286" r:id="rId29"/>
    <p:sldId id="296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58557" autoAdjust="0"/>
  </p:normalViewPr>
  <p:slideViewPr>
    <p:cSldViewPr snapToGrid="0">
      <p:cViewPr varScale="1">
        <p:scale>
          <a:sx n="40" d="100"/>
          <a:sy n="40" d="100"/>
        </p:scale>
        <p:origin x="168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2E93D-D2CF-4F23-BA5D-8E04D7056C4C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9BE38-3A45-4D57-BEA4-A79259E28F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2704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b="1" dirty="0"/>
              <a:t>www.pastordeescola.com.br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9204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044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Marcus Vinicius – </a:t>
            </a:r>
          </a:p>
          <a:p>
            <a:endParaRPr lang="pt-BR" dirty="0"/>
          </a:p>
          <a:p>
            <a:r>
              <a:rPr lang="pt-BR" dirty="0"/>
              <a:t>    Mais de 400 tiros por dia...</a:t>
            </a:r>
          </a:p>
          <a:p>
            <a:r>
              <a:rPr lang="pt-BR" dirty="0"/>
              <a:t>   </a:t>
            </a:r>
          </a:p>
          <a:p>
            <a:r>
              <a:rPr lang="pt-BR" dirty="0"/>
              <a:t>    20</a:t>
            </a:r>
            <a:r>
              <a:rPr lang="pt-BR" baseline="0" dirty="0"/>
              <a:t> Quilos em três dedos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8035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290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1564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0962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 sabe por que o oceano é maior que todos os rios? É porque ele se coloca abaixo de todos eles. Ao invés de sempre dizer “eu, eu e eu...” diga Jesus, Jesus...  E Jesus!!!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7550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600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70 metros do alvo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9473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845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Velocidade 230 km</a:t>
            </a:r>
          </a:p>
          <a:p>
            <a:r>
              <a:rPr lang="pt-BR" dirty="0"/>
              <a:t>Distancia do alvo 70m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0243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7945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1511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3756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Colossenses 3.11) mas fontes gregas (posteriores) relatam que os assírios foram atacados pelo leste por um grupo feroz de selvagens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semi-nômades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montavam á cavalo, usavam armadura de metal e possuíam um arco curvo que disparava flechas a meio quilômetro (500m) de distância! Claro que era menos do que um disparo efetuado por um arqueiro assírio que alcançava até 600m de distância!!!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9BE38-3A45-4D57-BEA4-A79259E28F5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4997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B1FF-6E19-4CE9-B77E-3683F9EF2A76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8B7A0-4BEB-4F08-A389-365AEE285C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4439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B1FF-6E19-4CE9-B77E-3683F9EF2A76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8B7A0-4BEB-4F08-A389-365AEE285C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252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B1FF-6E19-4CE9-B77E-3683F9EF2A76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8B7A0-4BEB-4F08-A389-365AEE285C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9300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B1FF-6E19-4CE9-B77E-3683F9EF2A76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8B7A0-4BEB-4F08-A389-365AEE285C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3551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B1FF-6E19-4CE9-B77E-3683F9EF2A76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8B7A0-4BEB-4F08-A389-365AEE285C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8109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B1FF-6E19-4CE9-B77E-3683F9EF2A76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8B7A0-4BEB-4F08-A389-365AEE285C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063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B1FF-6E19-4CE9-B77E-3683F9EF2A76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8B7A0-4BEB-4F08-A389-365AEE285C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0656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B1FF-6E19-4CE9-B77E-3683F9EF2A76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8B7A0-4BEB-4F08-A389-365AEE285C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3879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B1FF-6E19-4CE9-B77E-3683F9EF2A76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8B7A0-4BEB-4F08-A389-365AEE285C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7508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B1FF-6E19-4CE9-B77E-3683F9EF2A76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8B7A0-4BEB-4F08-A389-365AEE285C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332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B1FF-6E19-4CE9-B77E-3683F9EF2A76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8B7A0-4BEB-4F08-A389-365AEE285C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919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5B1FF-6E19-4CE9-B77E-3683F9EF2A76}" type="datetimeFigureOut">
              <a:rPr lang="pt-BR" smtClean="0"/>
              <a:t>12/01/2017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8B7A0-4BEB-4F08-A389-365AEE285C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762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Valor%20preparo\Voce%20&#233;%20o%20alvo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bibliaonline.com.br/ol/2tm/3/16,17" TargetMode="External"/><Relationship Id="rId4" Type="http://schemas.openxmlformats.org/officeDocument/2006/relationships/image" Target="file:///D:\Dodo%202016\Capela\Capelas%20-%20Neutras\Valor%20preparo\Voce%20&#233;%20o%20alvo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D:\Dodo%202016\Capela\Capelas%20-%20Neutras\Valor%20preparo\TecnoFator-biblia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bibliaonline.com.br/acf/gn/21/1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Valor%20preparo\TecnoFator-biblia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Valor%20preparo\Fontes%20gregas.jpe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D:\Dodo%202016\Capela\Capelas%20-%20Neutras\Valor%20preparo\Alvos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file:///D:\Dodo%202016\Capela\Capelas%20-%20Neutras\Valor%20preparo\Archery-Trick-Shots-Dude-Perfect%20-%2010Youtube.com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file:///D:\Dodo%202016\Capela\Capelas%20-%20Neutras\Valor%20preparo\Alvos.jpg" TargetMode="Externa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file:///D:\Dodo%202016\Capela\Capelas%20-%20Neutras\Valor%20preparo\Archery-Trick-Shots-Dude-Perfect%20-%2010Youtube.com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file:///D:\Dodo%202016\Capela\Capelas%20-%20Neutras\Valor%20preparo\Alvos.jpg" TargetMode="Externa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file:///D:\Dodo%202016\Capela\Capelas%20-%20Neutras\Valor%20preparo\Archery-Trick-Shots-Dude-Perfect%20-%2010Youtube.com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file:///D:\Dodo%202016\Capela\Capelas%20-%20Neutras\Valor%20preparo\Alvos.jpg" TargetMode="Externa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file:///D:\Dodo%202016\Capela\Capelas%20-%20Neutras\Valor%20preparo\Archery-Trick-Shots-Dude-Perfect%20-%2010Youtube.com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file:///D:\Dodo%202016\Capela\Capelas%20-%20Neutras\Valor%20preparo\Alvos.jpg" TargetMode="Externa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file:///D:\Dodo%202016\Capela\Capelas%20-%20Neutras\Valor%20preparo\Marquinhos-Olimp&#237;adas-Arco-e-Flecha-Marcus-dAlmeida-Nos-Jogos-Ol&#237;mpicos-Rio-2016%20-%2010Youtube.com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file:///D:\Dodo%202016\Capela\Capelas%20-%20Neutras\Valor%20preparo\Alvos.jpg" TargetMode="Externa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file:///D:\Dodo%202016\Capela\Capelas%20-%20Neutras\Valor%20preparo\Rio-Replay-%20Arco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Valor%20preparo\flechas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Valor%20preparo\Arqueiro%20Marquinho%20Brasil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D:\Dodo%202016\Capela\Capelas%20-%20Neutras\Valor%20preparo\Alvo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/D:\Dodo%202016\Capela\Capelas%20-%20Neutras\Valor%20preparo\C&#243;pia%20de%20LIDERAN&#199;A%20SERVIDORA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D:\Dodo%202016\Capela\Capelas%20-%20Neutras\Valor%20preparo\volta-cristo.jpg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Valor%20preparo\volta-cristo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Valor%20preparo\C&#243;pia%20de%20LIDERAN&#199;A%20SERVIDORA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Valor%20preparo\mares-e-oceanos-do-mundo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file:///D:\Dodo%202016\Capela\Capelas%20-%20Neutras\Valor%20preparo\Rio-Replay-%20Arco.mp4" TargetMode="Externa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file:///D:\Dodo%202016\Capela\Capelas%20-%20Neutras\Valor%20preparo\Rio-Replay-%20Arco.mp4" TargetMode="Externa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file:///D:\Dodo%202016\Capela\Capelas%20-%20Neutras\Valor%20preparo\Rio-Replay-%20Arco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6\Capela\Capelas%20-%20Neutras\Valor%20preparo\Flecha%20com%20indios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D:\Dodo%202016\Capela\Capelas%20-%20Neutras\Valor%20preparo\TecnoFator-biblia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42718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5218059" y="4852763"/>
            <a:ext cx="6421581" cy="13542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Maior dificuldade</a:t>
            </a: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: </a:t>
            </a:r>
          </a:p>
          <a:p>
            <a:pPr algn="r">
              <a:defRPr/>
            </a:pPr>
            <a:r>
              <a:rPr lang="pt-BR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Pr. Donizete Nobre</a:t>
            </a:r>
          </a:p>
        </p:txBody>
      </p:sp>
    </p:spTree>
    <p:extLst>
      <p:ext uri="{BB962C8B-B14F-4D97-AF65-F5344CB8AC3E}">
        <p14:creationId xmlns:p14="http://schemas.microsoft.com/office/powerpoint/2010/main" val="150719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alphaModFix amt="29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748145" y="789709"/>
            <a:ext cx="108273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	Porque toda a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Escritura é inspirada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 Deus e é útil para nos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ensinar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, para nos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repreender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, para nos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corrigir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, para nos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instruir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no caminho da justiça; para que todo aquele que pertence a Deus seja reto e perfeitamente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habilitado a executar o que é bom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</a:t>
            </a:r>
          </a:p>
          <a:p>
            <a:pPr algn="just"/>
            <a:b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							</a:t>
            </a: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hlinkClick r:id="rId5"/>
              </a:rPr>
              <a:t>2 Timóteo 3:16,17</a:t>
            </a:r>
            <a:endParaRPr lang="pt-BR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62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alphaModFix amt="42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671499" y="563480"/>
            <a:ext cx="44230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Gênesis 21.16</a:t>
            </a:r>
            <a:endParaRPr lang="pt-BR" sz="6000" dirty="0"/>
          </a:p>
        </p:txBody>
      </p:sp>
      <p:sp>
        <p:nvSpPr>
          <p:cNvPr id="3" name="Retângulo 2"/>
          <p:cNvSpPr/>
          <p:nvPr/>
        </p:nvSpPr>
        <p:spPr>
          <a:xfrm>
            <a:off x="671499" y="2129924"/>
            <a:ext cx="106545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	</a:t>
            </a: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foi assentar-se em frente, afastando-se à distância de um </a:t>
            </a: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tiro de arco</a:t>
            </a: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; porque dizia: Que eu não veja morrer o menino. E assentou -se em frente, e levantou a sua voz, e chorou.</a:t>
            </a:r>
            <a:b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hlinkClick r:id="rId4"/>
              </a:rPr>
              <a:t>Gênesis 21:16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3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alphaModFix amt="43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949035" y="1478017"/>
            <a:ext cx="98990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	Estavam armados de arco, e usavam tanto da mão direita como da esquerda em atirar pedras e em atirar flechas com o arco; eram dos irmãos de Saul, </a:t>
            </a:r>
            <a:r>
              <a:rPr lang="pt-BR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benjamitas</a:t>
            </a: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   	</a:t>
            </a:r>
          </a:p>
          <a:p>
            <a:pPr algn="just"/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				1 Cron.12 : 2</a:t>
            </a:r>
          </a:p>
        </p:txBody>
      </p:sp>
    </p:spTree>
    <p:extLst>
      <p:ext uri="{BB962C8B-B14F-4D97-AF65-F5344CB8AC3E}">
        <p14:creationId xmlns:p14="http://schemas.microsoft.com/office/powerpoint/2010/main" val="119275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477982" y="1433946"/>
            <a:ext cx="1155469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	Os assírios foram atacados pelo leste por um grupo feroz de selvagens </a:t>
            </a:r>
            <a:r>
              <a:rPr lang="pt-BR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semi-nômades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que montavam á cavalo, usavam armadura de metal e possuíam um arco curvo que disparava flechas a meio quilômetro (500m) de distância! Claro que era menos do que um disparo efetuado por um arqueiro assírio que alcançava até 600m de distância!!!</a:t>
            </a:r>
          </a:p>
        </p:txBody>
      </p:sp>
    </p:spTree>
    <p:extLst>
      <p:ext uri="{BB962C8B-B14F-4D97-AF65-F5344CB8AC3E}">
        <p14:creationId xmlns:p14="http://schemas.microsoft.com/office/powerpoint/2010/main" val="45745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652034" y="625825"/>
            <a:ext cx="51171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Qual o Segredo?</a:t>
            </a:r>
            <a:endParaRPr lang="pt-BR" sz="5400" dirty="0"/>
          </a:p>
        </p:txBody>
      </p:sp>
    </p:spTree>
    <p:extLst>
      <p:ext uri="{BB962C8B-B14F-4D97-AF65-F5344CB8AC3E}">
        <p14:creationId xmlns:p14="http://schemas.microsoft.com/office/powerpoint/2010/main" val="128880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r:link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pic>
        <p:nvPicPr>
          <p:cNvPr id="3" name="Archery-Trick-Shots-Dude-Perfect - 10Youtube.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11496" end="347106.1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0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r:link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pic>
        <p:nvPicPr>
          <p:cNvPr id="3" name="Archery-Trick-Shots-Dude-Perfect - 10Youtube.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27257" end="302481.1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7771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r:link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pic>
        <p:nvPicPr>
          <p:cNvPr id="3" name="Archery-Trick-Shots-Dude-Perfect - 10Youtube.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94095" end="264177.1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9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r:link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pic>
        <p:nvPicPr>
          <p:cNvPr id="3" name="Archery-Trick-Shots-Dude-Perfect - 10Youtube.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213001" end="126375.1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7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r:link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652034" y="625825"/>
            <a:ext cx="51171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Qual o Segredo?</a:t>
            </a:r>
            <a:endParaRPr lang="pt-BR" sz="5400" dirty="0"/>
          </a:p>
        </p:txBody>
      </p:sp>
      <p:pic>
        <p:nvPicPr>
          <p:cNvPr id="3" name="Marquinhos-Olimpíadas-Arco-e-Flecha-Marcus-dAlmeida-Nos-Jogos-Olímpicos-Rio-2016 - 10Youtube.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343162" end="147114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8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42718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2341418" y="5173603"/>
            <a:ext cx="8604448" cy="89255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Tema: Realidade Virtual: - APV</a:t>
            </a:r>
          </a:p>
          <a:p>
            <a:pPr algn="r">
              <a:defRPr/>
            </a:pPr>
            <a:r>
              <a:rPr lang="pt-BR" sz="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Pr. Donizete Nobre</a:t>
            </a:r>
          </a:p>
        </p:txBody>
      </p:sp>
      <p:pic>
        <p:nvPicPr>
          <p:cNvPr id="2" name="Rio-Replay- Arc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64078" end="581524.1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0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26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440265" y="272534"/>
            <a:ext cx="3735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Fácil ou Difícil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134446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635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9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847428" y="397225"/>
            <a:ext cx="2274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Creio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373860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1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561108" y="2015836"/>
            <a:ext cx="113676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	“Tende em vós o mesmo sentimento que houve também em Cristo Jesus,..., ...antes a si mesmo se esvaziou, assumindo a forma de servo, tornando-se em semelhança de homens; e, reconhecido em figura humana, a si mesmo se humilhou , tornando obediente até a morte e morte de </a:t>
            </a:r>
            <a:r>
              <a:rPr lang="pt-BR" sz="3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Cruz.Fl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 2. 5-9.</a:t>
            </a:r>
          </a:p>
        </p:txBody>
      </p:sp>
    </p:spTree>
    <p:extLst>
      <p:ext uri="{BB962C8B-B14F-4D97-AF65-F5344CB8AC3E}">
        <p14:creationId xmlns:p14="http://schemas.microsoft.com/office/powerpoint/2010/main" val="362367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39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876860" y="1178852"/>
            <a:ext cx="111572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sabe por que o oceano é maior que todos os rios?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19317" y="4428897"/>
            <a:ext cx="99533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 porque ele se coloca abaixo de todos eles.</a:t>
            </a:r>
          </a:p>
        </p:txBody>
      </p:sp>
    </p:spTree>
    <p:extLst>
      <p:ext uri="{BB962C8B-B14F-4D97-AF65-F5344CB8AC3E}">
        <p14:creationId xmlns:p14="http://schemas.microsoft.com/office/powerpoint/2010/main" val="298761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342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/>
          <a:srcRect r="40789"/>
          <a:stretch/>
        </p:blipFill>
        <p:spPr>
          <a:xfrm>
            <a:off x="-1843523" y="-228600"/>
            <a:ext cx="7703995" cy="73152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5"/>
          <a:srcRect l="45953"/>
          <a:stretch/>
        </p:blipFill>
        <p:spPr>
          <a:xfrm>
            <a:off x="6130636" y="-228600"/>
            <a:ext cx="7032047" cy="7315200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13" name="Seta para a direita 12"/>
          <p:cNvSpPr/>
          <p:nvPr/>
        </p:nvSpPr>
        <p:spPr>
          <a:xfrm rot="3027335" flipV="1">
            <a:off x="1634642" y="1580886"/>
            <a:ext cx="2805250" cy="352142"/>
          </a:xfrm>
          <a:prstGeom prst="rightArrow">
            <a:avLst>
              <a:gd name="adj1" fmla="val 50000"/>
              <a:gd name="adj2" fmla="val 18438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para a direita 13"/>
          <p:cNvSpPr/>
          <p:nvPr/>
        </p:nvSpPr>
        <p:spPr>
          <a:xfrm rot="2297935" flipV="1">
            <a:off x="2795305" y="1853245"/>
            <a:ext cx="5544961" cy="404510"/>
          </a:xfrm>
          <a:prstGeom prst="rightArrow">
            <a:avLst>
              <a:gd name="adj1" fmla="val 50000"/>
              <a:gd name="adj2" fmla="val 18438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97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pic>
        <p:nvPicPr>
          <p:cNvPr id="2" name="Rio-Replay- Arc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112304" end="570000.1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1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pic>
        <p:nvPicPr>
          <p:cNvPr id="2" name="Rio-Replay- Arc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126016" end="557000.1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5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r="42866"/>
          <a:stretch/>
        </p:blipFill>
        <p:spPr>
          <a:xfrm>
            <a:off x="-1573357" y="-228600"/>
            <a:ext cx="7433830" cy="73152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/>
          <a:srcRect l="47231"/>
          <a:stretch/>
        </p:blipFill>
        <p:spPr>
          <a:xfrm>
            <a:off x="6089073" y="-228600"/>
            <a:ext cx="6865793" cy="7315200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468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pic>
        <p:nvPicPr>
          <p:cNvPr id="2" name="Rio-Replay- Arc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162868" end="513484.1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658103" y="729734"/>
            <a:ext cx="36952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Coisa de Índio</a:t>
            </a:r>
          </a:p>
        </p:txBody>
      </p:sp>
    </p:spTree>
    <p:extLst>
      <p:ext uri="{BB962C8B-B14F-4D97-AF65-F5344CB8AC3E}">
        <p14:creationId xmlns:p14="http://schemas.microsoft.com/office/powerpoint/2010/main" val="327593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19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188</Words>
  <Application>Microsoft Office PowerPoint</Application>
  <PresentationFormat>Widescreen</PresentationFormat>
  <Paragraphs>46</Paragraphs>
  <Slides>29</Slides>
  <Notes>15</Notes>
  <HiddenSlides>0</HiddenSlides>
  <MMClips>9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4" baseType="lpstr">
      <vt:lpstr>Arial</vt:lpstr>
      <vt:lpstr>Berlin Sans FB Demi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PE-CAPELAS 2017</dc:subject>
  <dc:creator>Pr. MARCELO AUGUSTO DE CARVALHO; Doni</dc:creator>
  <cp:keywords>www.4tons.com</cp:keywords>
  <dc:description>COMÉRCIO PROIBIDO. USO PESSOAL</dc:description>
  <cp:lastModifiedBy>APV - Marcelo Augusto de Carvalho</cp:lastModifiedBy>
  <cp:revision>76</cp:revision>
  <dcterms:created xsi:type="dcterms:W3CDTF">2016-08-01T03:19:23Z</dcterms:created>
  <dcterms:modified xsi:type="dcterms:W3CDTF">2017-01-12T11:27:21Z</dcterms:modified>
  <cp:category>PASTOR DE ESCOLA</cp:category>
</cp:coreProperties>
</file>