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2"/>
  </p:notesMasterIdLst>
  <p:sldIdLst>
    <p:sldId id="256" r:id="rId2"/>
    <p:sldId id="428" r:id="rId3"/>
    <p:sldId id="257" r:id="rId4"/>
    <p:sldId id="429" r:id="rId5"/>
    <p:sldId id="431" r:id="rId6"/>
    <p:sldId id="430" r:id="rId7"/>
    <p:sldId id="258" r:id="rId8"/>
    <p:sldId id="565" r:id="rId9"/>
    <p:sldId id="259" r:id="rId10"/>
    <p:sldId id="260" r:id="rId11"/>
    <p:sldId id="566" r:id="rId12"/>
    <p:sldId id="261" r:id="rId13"/>
    <p:sldId id="262" r:id="rId14"/>
    <p:sldId id="567" r:id="rId15"/>
    <p:sldId id="263" r:id="rId16"/>
    <p:sldId id="264" r:id="rId17"/>
    <p:sldId id="568" r:id="rId18"/>
    <p:sldId id="265" r:id="rId19"/>
    <p:sldId id="266" r:id="rId20"/>
    <p:sldId id="569" r:id="rId21"/>
    <p:sldId id="315" r:id="rId22"/>
    <p:sldId id="546" r:id="rId23"/>
    <p:sldId id="570" r:id="rId24"/>
    <p:sldId id="267" r:id="rId25"/>
    <p:sldId id="480" r:id="rId26"/>
    <p:sldId id="571" r:id="rId27"/>
    <p:sldId id="269" r:id="rId28"/>
    <p:sldId id="270" r:id="rId29"/>
    <p:sldId id="572" r:id="rId30"/>
    <p:sldId id="271" r:id="rId31"/>
    <p:sldId id="573" r:id="rId32"/>
    <p:sldId id="574" r:id="rId33"/>
    <p:sldId id="273" r:id="rId34"/>
    <p:sldId id="274" r:id="rId35"/>
    <p:sldId id="575" r:id="rId36"/>
    <p:sldId id="275" r:id="rId37"/>
    <p:sldId id="276" r:id="rId38"/>
    <p:sldId id="577" r:id="rId39"/>
    <p:sldId id="277" r:id="rId40"/>
    <p:sldId id="278" r:id="rId41"/>
    <p:sldId id="578" r:id="rId42"/>
    <p:sldId id="279" r:id="rId43"/>
    <p:sldId id="280" r:id="rId44"/>
    <p:sldId id="579" r:id="rId45"/>
    <p:sldId id="281" r:id="rId46"/>
    <p:sldId id="282" r:id="rId47"/>
    <p:sldId id="580" r:id="rId48"/>
    <p:sldId id="283" r:id="rId49"/>
    <p:sldId id="395" r:id="rId50"/>
    <p:sldId id="581" r:id="rId51"/>
    <p:sldId id="285" r:id="rId52"/>
    <p:sldId id="286" r:id="rId53"/>
    <p:sldId id="582" r:id="rId54"/>
    <p:sldId id="287" r:id="rId55"/>
    <p:sldId id="288" r:id="rId56"/>
    <p:sldId id="583" r:id="rId57"/>
    <p:sldId id="289" r:id="rId58"/>
    <p:sldId id="290" r:id="rId59"/>
    <p:sldId id="584" r:id="rId60"/>
    <p:sldId id="291" r:id="rId61"/>
    <p:sldId id="292" r:id="rId62"/>
    <p:sldId id="586" r:id="rId63"/>
    <p:sldId id="293" r:id="rId64"/>
    <p:sldId id="294" r:id="rId65"/>
    <p:sldId id="587" r:id="rId66"/>
    <p:sldId id="295" r:id="rId67"/>
    <p:sldId id="296" r:id="rId68"/>
    <p:sldId id="588" r:id="rId69"/>
    <p:sldId id="297" r:id="rId70"/>
    <p:sldId id="298" r:id="rId71"/>
    <p:sldId id="589" r:id="rId72"/>
    <p:sldId id="299" r:id="rId73"/>
    <p:sldId id="300" r:id="rId74"/>
    <p:sldId id="590" r:id="rId75"/>
    <p:sldId id="313" r:id="rId76"/>
    <p:sldId id="314" r:id="rId77"/>
    <p:sldId id="585" r:id="rId78"/>
    <p:sldId id="461" r:id="rId79"/>
    <p:sldId id="462" r:id="rId80"/>
    <p:sldId id="576" r:id="rId81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0000"/>
    <a:srgbClr val="669900"/>
    <a:srgbClr val="FFFFFF"/>
    <a:srgbClr val="FF99FF"/>
    <a:srgbClr val="66FF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581" autoAdjust="0"/>
  </p:normalViewPr>
  <p:slideViewPr>
    <p:cSldViewPr>
      <p:cViewPr varScale="1">
        <p:scale>
          <a:sx n="53" d="100"/>
          <a:sy n="53" d="100"/>
        </p:scale>
        <p:origin x="18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2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C15EB78-8D83-469D-BBEE-537640DE06BD}" type="datetimeFigureOut">
              <a:rPr lang="pt-BR"/>
              <a:pPr>
                <a:defRPr/>
              </a:pPr>
              <a:t>01/02/2016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37293A-2FD2-40C8-9335-CF322DA6E06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75226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pt-BR" altLang="pt-BR" b="1" smtClean="0"/>
              <a:t>www.4tons.com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pt-BR" b="1" smtClean="0"/>
              <a:t>Pr. Marcelo Augusto de Carvalho</a:t>
            </a:r>
          </a:p>
          <a:p>
            <a:pPr eaLnBrk="1" hangingPunct="1">
              <a:spcBef>
                <a:spcPct val="0"/>
              </a:spcBef>
            </a:pPr>
            <a:endParaRPr lang="pt-BR" altLang="pt-BR" b="1" smtClean="0"/>
          </a:p>
          <a:p>
            <a:pPr eaLnBrk="1" hangingPunct="1">
              <a:spcBef>
                <a:spcPct val="0"/>
              </a:spcBef>
            </a:pPr>
            <a:r>
              <a:rPr lang="pt-BR" altLang="pt-BR" b="1" smtClean="0"/>
              <a:t>01</a:t>
            </a:r>
          </a:p>
          <a:p>
            <a:pPr algn="r" eaLnBrk="1" hangingPunct="1">
              <a:spcBef>
                <a:spcPct val="0"/>
              </a:spcBef>
            </a:pPr>
            <a:r>
              <a:rPr lang="pt-BR" altLang="pt-BR" b="1" smtClean="0"/>
              <a:t>21/11/2012</a:t>
            </a:r>
          </a:p>
          <a:p>
            <a:pPr algn="r" eaLnBrk="1" hangingPunct="1">
              <a:spcBef>
                <a:spcPct val="0"/>
              </a:spcBef>
            </a:pPr>
            <a:endParaRPr lang="pt-BR" altLang="pt-BR" b="1" smtClean="0"/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1- TODAS AS TURMAS CONTRA SI: do 6 ao 3 do Médio competirão entre si. Assim nunca contarão aos outros as perguntas.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2- CADA TURMA COM 4 PLACAS NA MÃO DO REPRESENTANTE DE CLASSE. Eles lêem a pergunta em silêncio, as opções e juntos decidem pela resposta em 30 segundos.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3- LEVANTAR AS PLACAS AO MESMO TEMPO: isto evita que um copie do outro a resposta.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4- VOCÊ MARCA NO GABARITO A RESPOSTA DE CADA TURMA E GUARDA CONSIGO A PONTUAÇÃO DE CADA DIA. É ACUMULATIVA.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5- DEPOIS DÁ A RESPOSTA CERTA  NO SLIDE SEGUINTE.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6- PRÊMIOS: bombom pra turma que ganhou naquele dia, e uma sorvetada pra quem ganhou no semestre todo.</a:t>
            </a: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3331F5-4630-4F75-841D-43AB4B786B34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191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pt-BR" altLang="pt-BR" b="1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3DCC33-EBB7-4541-BE8C-43C7DB127E4A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38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pt-BR" altLang="pt-BR" b="1" smtClean="0"/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48FA61-78E1-4BFA-8C51-89194D7ED05C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768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55867-D375-44B3-9CD4-36CD02F03B7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101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58B94-BB5A-46BB-A21E-AE9692B085E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97635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9F189-51B8-48C5-82CA-94081B5388D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47013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25C56-583C-44D7-98DC-78C48EB3A1E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6846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FBDA0-97E9-409E-98FD-BD4DA02B6F3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0046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D94EB-EECA-45B7-8770-CBAEF01FF76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9140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E3009-AC81-4F26-B6C3-232F3D8590D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7912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0B9C8-ED77-439E-B944-F7DA1773CFC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2433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98DE4-2A80-4F09-868E-E44E7776786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5216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4ED98-848D-4C85-BC10-8C448D4ADEC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38018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C6421-B6C6-4F18-B7B7-F5C312E8FEB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210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664B5B5D-0CE9-465E-B311-649493D7DA5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20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759" y="1268760"/>
            <a:ext cx="6085319" cy="26776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hangingPunct="1">
              <a:spcBef>
                <a:spcPts val="0"/>
              </a:spcBef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 eaLnBrk="1" hangingPunct="1">
              <a:spcBef>
                <a:spcPts val="0"/>
              </a:spcBef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 eaLnBrk="1" hangingPunct="1">
              <a:spcBef>
                <a:spcPts val="600"/>
              </a:spcBef>
              <a:defRPr/>
            </a:pPr>
            <a:r>
              <a:rPr lang="pt-BR" sz="6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27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8459787" cy="4276725"/>
          </a:xfrm>
        </p:spPr>
        <p:txBody>
          <a:bodyPr/>
          <a:lstStyle/>
          <a:p>
            <a:pPr marL="358775" indent="-1080000" eaLnBrk="1" hangingPunct="1">
              <a:spcBef>
                <a:spcPts val="600"/>
              </a:spcBef>
              <a:buFont typeface="Times New Roman" panose="02020603050405020304" pitchFamily="18" charset="0"/>
              <a:buAutoNum type="alphaUcPeriod"/>
              <a:defRPr/>
            </a:pPr>
            <a:r>
              <a:rPr lang="pt-BR" altLang="pt-BR" sz="6000" b="1" dirty="0" smtClean="0">
                <a:latin typeface="Calibri" panose="020F0502020204030204" pitchFamily="34" charset="0"/>
              </a:rPr>
              <a:t>Aral</a:t>
            </a:r>
          </a:p>
          <a:p>
            <a:pPr marL="358775" indent="-1080000" eaLnBrk="1" hangingPunct="1">
              <a:spcBef>
                <a:spcPts val="600"/>
              </a:spcBef>
              <a:buFont typeface="Times New Roman" panose="02020603050405020304" pitchFamily="18" charset="0"/>
              <a:buAutoNum type="alphaUcPeriod"/>
              <a:defRPr/>
            </a:pPr>
            <a:r>
              <a:rPr lang="pt-BR" altLang="pt-BR" sz="6000" b="1" dirty="0" smtClean="0">
                <a:latin typeface="Calibri" panose="020F0502020204030204" pitchFamily="34" charset="0"/>
              </a:rPr>
              <a:t>Negro</a:t>
            </a:r>
          </a:p>
          <a:p>
            <a:pPr marL="358775" indent="-1080000" eaLnBrk="1" hangingPunct="1">
              <a:spcBef>
                <a:spcPts val="600"/>
              </a:spcBef>
              <a:buFont typeface="Times New Roman" panose="02020603050405020304" pitchFamily="18" charset="0"/>
              <a:buAutoNum type="alphaUcPeriod"/>
              <a:defRPr/>
            </a:pPr>
            <a:r>
              <a:rPr lang="pt-BR" altLang="pt-BR" sz="6000" b="1" dirty="0" smtClean="0">
                <a:latin typeface="Calibri" panose="020F0502020204030204" pitchFamily="34" charset="0"/>
              </a:rPr>
              <a:t>Morto</a:t>
            </a:r>
          </a:p>
          <a:p>
            <a:pPr marL="358775" indent="-1080000" eaLnBrk="1" hangingPunct="1">
              <a:spcBef>
                <a:spcPts val="600"/>
              </a:spcBef>
              <a:buFont typeface="Times New Roman" panose="02020603050405020304" pitchFamily="18" charset="0"/>
              <a:buAutoNum type="alphaUcPeriod"/>
              <a:defRPr/>
            </a:pPr>
            <a:r>
              <a:rPr lang="pt-BR" altLang="pt-BR" sz="6000" b="1" dirty="0" smtClean="0">
                <a:latin typeface="Calibri" panose="020F0502020204030204" pitchFamily="34" charset="0"/>
              </a:rPr>
              <a:t>Cáspio</a:t>
            </a:r>
          </a:p>
          <a:p>
            <a:pPr marL="0" indent="-1080000" eaLnBrk="1" hangingPunct="1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pt-BR" altLang="pt-BR" sz="6000" b="1" dirty="0" smtClean="0">
              <a:latin typeface="Calibri" panose="020F0502020204030204" pitchFamily="34" charset="0"/>
            </a:endParaRPr>
          </a:p>
        </p:txBody>
      </p:sp>
      <p:pic>
        <p:nvPicPr>
          <p:cNvPr id="1638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8459787" cy="4276725"/>
          </a:xfrm>
        </p:spPr>
        <p:txBody>
          <a:bodyPr/>
          <a:lstStyle/>
          <a:p>
            <a:pPr marL="358775" indent="-1080000" eaLnBrk="1" hangingPunct="1">
              <a:spcBef>
                <a:spcPts val="600"/>
              </a:spcBef>
              <a:buFont typeface="Times New Roman" panose="02020603050405020304" pitchFamily="18" charset="0"/>
              <a:buAutoNum type="alphaUcPeriod"/>
              <a:defRPr/>
            </a:pPr>
            <a:r>
              <a:rPr lang="pt-BR" altLang="pt-BR" sz="6000" b="1" dirty="0" smtClean="0">
                <a:latin typeface="Calibri" panose="020F0502020204030204" pitchFamily="34" charset="0"/>
              </a:rPr>
              <a:t>Aral</a:t>
            </a:r>
          </a:p>
          <a:p>
            <a:pPr marL="358775" indent="-1080000" eaLnBrk="1" hangingPunct="1">
              <a:spcBef>
                <a:spcPts val="600"/>
              </a:spcBef>
              <a:buFont typeface="Times New Roman" panose="02020603050405020304" pitchFamily="18" charset="0"/>
              <a:buAutoNum type="alphaUcPeriod"/>
              <a:defRPr/>
            </a:pPr>
            <a:r>
              <a:rPr lang="pt-BR" altLang="pt-BR" sz="6000" b="1" dirty="0" smtClean="0">
                <a:latin typeface="Calibri" panose="020F0502020204030204" pitchFamily="34" charset="0"/>
              </a:rPr>
              <a:t>Negro</a:t>
            </a:r>
          </a:p>
          <a:p>
            <a:pPr marL="358775" indent="-1080000" eaLnBrk="1" hangingPunct="1">
              <a:spcBef>
                <a:spcPts val="600"/>
              </a:spcBef>
              <a:buFont typeface="Times New Roman" panose="02020603050405020304" pitchFamily="18" charset="0"/>
              <a:buAutoNum type="alphaUcPeriod"/>
              <a:defRPr/>
            </a:pPr>
            <a:r>
              <a:rPr lang="pt-BR" altLang="pt-BR" sz="6000" b="1" dirty="0" smtClean="0">
                <a:latin typeface="Calibri" panose="020F0502020204030204" pitchFamily="34" charset="0"/>
              </a:rPr>
              <a:t>Morto</a:t>
            </a:r>
          </a:p>
          <a:p>
            <a:pPr marL="358775" indent="-1080000" eaLnBrk="1" hangingPunct="1">
              <a:spcBef>
                <a:spcPts val="600"/>
              </a:spcBef>
              <a:buFont typeface="Times New Roman" panose="02020603050405020304" pitchFamily="18" charset="0"/>
              <a:buAutoNum type="alphaUcPeriod"/>
              <a:defRPr/>
            </a:pPr>
            <a:r>
              <a:rPr lang="pt-BR" altLang="pt-BR" sz="60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Cáspio</a:t>
            </a:r>
          </a:p>
          <a:p>
            <a:pPr marL="0" indent="-1080000" eaLnBrk="1" hangingPunct="1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pt-BR" altLang="pt-BR" sz="6000" b="1" dirty="0" smtClean="0">
              <a:latin typeface="Calibri" panose="020F0502020204030204" pitchFamily="34" charset="0"/>
            </a:endParaRPr>
          </a:p>
        </p:txBody>
      </p:sp>
      <p:pic>
        <p:nvPicPr>
          <p:cNvPr id="1741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smtClean="0">
                <a:latin typeface="Forte" panose="03060902040502070203" pitchFamily="66" charset="0"/>
              </a:rPr>
              <a:t>3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276725"/>
          </a:xfrm>
        </p:spPr>
        <p:txBody>
          <a:bodyPr/>
          <a:lstStyle/>
          <a:p>
            <a:pPr eaLnBrk="1" hangingPunct="1"/>
            <a:r>
              <a:rPr lang="pt-BR" altLang="pt-BR" sz="5400" b="1" smtClean="0">
                <a:latin typeface="Georgia" panose="02040502050405020303" pitchFamily="18" charset="0"/>
              </a:rPr>
              <a:t> Em que cidade nasceu o famoso viajante mercador MARCO POLO?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Veneza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Florença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Constantinopla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Roma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endParaRPr lang="pt-BR" altLang="pt-BR" sz="6000" b="1" smtClean="0">
              <a:latin typeface="Calibri" panose="020F0502020204030204" pitchFamily="34" charset="0"/>
            </a:endParaRPr>
          </a:p>
        </p:txBody>
      </p:sp>
      <p:pic>
        <p:nvPicPr>
          <p:cNvPr id="1946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Veneza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Florença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Constantinopla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Roma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endParaRPr lang="pt-BR" altLang="pt-BR" sz="6000" b="1" smtClean="0">
              <a:latin typeface="Calibri" panose="020F0502020204030204" pitchFamily="34" charset="0"/>
            </a:endParaRPr>
          </a:p>
        </p:txBody>
      </p:sp>
      <p:pic>
        <p:nvPicPr>
          <p:cNvPr id="2048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smtClean="0">
                <a:latin typeface="Forte" panose="03060902040502070203" pitchFamily="66" charset="0"/>
              </a:rPr>
              <a:t>4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8229600" cy="3773488"/>
          </a:xfrm>
        </p:spPr>
        <p:txBody>
          <a:bodyPr/>
          <a:lstStyle/>
          <a:p>
            <a:pPr eaLnBrk="1" hangingPunct="1"/>
            <a:r>
              <a:rPr lang="pt-BR" altLang="pt-BR" sz="6000" b="1" smtClean="0">
                <a:solidFill>
                  <a:schemeClr val="tx2"/>
                </a:solidFill>
                <a:latin typeface="Georgia" panose="02040502050405020303" pitchFamily="18" charset="0"/>
              </a:rPr>
              <a:t> Qual é a capital do SURINAME?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997450"/>
          </a:xfrm>
        </p:spPr>
        <p:txBody>
          <a:bodyPr/>
          <a:lstStyle/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Paramaribo</a:t>
            </a:r>
          </a:p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Maracaibo</a:t>
            </a:r>
          </a:p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Georgetown</a:t>
            </a:r>
          </a:p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Barranquilla</a:t>
            </a:r>
          </a:p>
        </p:txBody>
      </p:sp>
      <p:pic>
        <p:nvPicPr>
          <p:cNvPr id="2253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997450"/>
          </a:xfrm>
        </p:spPr>
        <p:txBody>
          <a:bodyPr/>
          <a:lstStyle/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Paramaribo</a:t>
            </a:r>
          </a:p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Maracaibo</a:t>
            </a:r>
          </a:p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Georgetown</a:t>
            </a:r>
          </a:p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Barranquilla</a:t>
            </a:r>
          </a:p>
        </p:txBody>
      </p:sp>
      <p:pic>
        <p:nvPicPr>
          <p:cNvPr id="2355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5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8021637" cy="4824412"/>
          </a:xfrm>
        </p:spPr>
        <p:txBody>
          <a:bodyPr/>
          <a:lstStyle/>
          <a:p>
            <a:pPr eaLnBrk="1" hangingPunct="1"/>
            <a:r>
              <a:rPr lang="pt-BR" altLang="pt-BR" sz="5400" b="1" smtClean="0">
                <a:latin typeface="Georgia" panose="02040502050405020303" pitchFamily="18" charset="0"/>
              </a:rPr>
              <a:t> Qual o nome do inventor da MOTOCICLETA?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Gordon Gould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Guido Arezzo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Guido Caloi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Gottieb Daimler</a:t>
            </a:r>
          </a:p>
        </p:txBody>
      </p:sp>
      <p:pic>
        <p:nvPicPr>
          <p:cNvPr id="2560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694" y="1268760"/>
            <a:ext cx="6085384" cy="24929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 eaLnBrk="1" hangingPunct="1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 eaLnBrk="1" hangingPunct="1">
              <a:defRPr/>
            </a:pP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  <a:p>
            <a:pPr algn="r" eaLnBrk="1" hangingPunct="1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Regras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Gordon Gould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Guido Arezzo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Guido Caloi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Gottieb Daimler</a:t>
            </a:r>
          </a:p>
        </p:txBody>
      </p:sp>
      <p:pic>
        <p:nvPicPr>
          <p:cNvPr id="2662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6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z="6000" b="1" smtClean="0">
                <a:latin typeface="Georgia" panose="02040502050405020303" pitchFamily="18" charset="0"/>
              </a:rPr>
              <a:t> Das ciências exatas, qual delas não ganha um PRÊMIO NOBEL?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Matemática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Física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Química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Astrologia</a:t>
            </a:r>
          </a:p>
        </p:txBody>
      </p:sp>
      <p:pic>
        <p:nvPicPr>
          <p:cNvPr id="2867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Matemática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Física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Química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Astrologia</a:t>
            </a:r>
          </a:p>
        </p:txBody>
      </p:sp>
      <p:pic>
        <p:nvPicPr>
          <p:cNvPr id="296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7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8459787" cy="4530725"/>
          </a:xfrm>
        </p:spPr>
        <p:txBody>
          <a:bodyPr/>
          <a:lstStyle/>
          <a:p>
            <a:pPr eaLnBrk="1" hangingPunct="1"/>
            <a:r>
              <a:rPr lang="pt-BR" altLang="pt-BR" sz="5400" b="1" smtClean="0">
                <a:latin typeface="Georgia" panose="02040502050405020303" pitchFamily="18" charset="0"/>
              </a:rPr>
              <a:t> Movimento artístico europeu que surgiu como reação ao famoso movimento BARROCO?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Arcadismo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Rococó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Renascentista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Flamenco</a:t>
            </a:r>
          </a:p>
        </p:txBody>
      </p:sp>
      <p:pic>
        <p:nvPicPr>
          <p:cNvPr id="317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Arcadismo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Rococó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Renascentista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Flamenco</a:t>
            </a:r>
          </a:p>
        </p:txBody>
      </p:sp>
      <p:pic>
        <p:nvPicPr>
          <p:cNvPr id="3277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8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Que famosa empresa usa como slogan a frase “Todo dia uma nova brincadeira”?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600200"/>
            <a:ext cx="8229600" cy="45307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Estrela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Lego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Líder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Grow </a:t>
            </a:r>
          </a:p>
        </p:txBody>
      </p:sp>
      <p:pic>
        <p:nvPicPr>
          <p:cNvPr id="3482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600200"/>
            <a:ext cx="8229600" cy="45307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Estrela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Lego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Líder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Grow </a:t>
            </a:r>
          </a:p>
        </p:txBody>
      </p:sp>
      <p:pic>
        <p:nvPicPr>
          <p:cNvPr id="3584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Regras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557338"/>
            <a:ext cx="8459787" cy="5257800"/>
          </a:xfrm>
        </p:spPr>
        <p:txBody>
          <a:bodyPr/>
          <a:lstStyle/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Ler as perguntas em silêncio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Pensar e responder em conjunto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Levantar as placas todas as turmas no mesmo momento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Quem somar mais pontos da semana, brinde!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Quem somar mais pontos no semestre...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Barulho demais = -1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9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132263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sz="6000" b="1" dirty="0" smtClean="0">
                <a:latin typeface="Georgia" panose="02040502050405020303" pitchFamily="18" charset="0"/>
              </a:rPr>
              <a:t> A cidade de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6000" b="1" dirty="0" smtClean="0">
                <a:latin typeface="Georgia" panose="02040502050405020303" pitchFamily="18" charset="0"/>
              </a:rPr>
              <a:t>LAS VEGAS fica em que estado dos EUA?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600200"/>
            <a:ext cx="8229600" cy="45307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Arizona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Colorado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Arkansas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Nevada</a:t>
            </a:r>
          </a:p>
        </p:txBody>
      </p:sp>
      <p:pic>
        <p:nvPicPr>
          <p:cNvPr id="3789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600200"/>
            <a:ext cx="8229600" cy="45307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Arizona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Colorado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Kansas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Nevada</a:t>
            </a:r>
          </a:p>
        </p:txBody>
      </p:sp>
      <p:pic>
        <p:nvPicPr>
          <p:cNvPr id="3891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10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Em que ano aconteceu na a queda da Bastilha, fato central na Revolução Francesa?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851025"/>
            <a:ext cx="8229600" cy="4530725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1789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1888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1750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1780</a:t>
            </a:r>
          </a:p>
        </p:txBody>
      </p:sp>
      <p:pic>
        <p:nvPicPr>
          <p:cNvPr id="4096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851025"/>
            <a:ext cx="8229600" cy="4530725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00"/>
                </a:solidFill>
                <a:latin typeface="Calibri" panose="020F0502020204030204" pitchFamily="34" charset="0"/>
              </a:rPr>
              <a:t>1789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1888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1750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1780</a:t>
            </a:r>
          </a:p>
        </p:txBody>
      </p:sp>
      <p:pic>
        <p:nvPicPr>
          <p:cNvPr id="4198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11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5903912" cy="4060825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sz="6000" b="1" dirty="0" smtClean="0">
                <a:latin typeface="Georgia" panose="02040502050405020303" pitchFamily="18" charset="0"/>
              </a:rPr>
              <a:t> Nome dessa personagem?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6000" b="1" dirty="0" smtClean="0">
                <a:latin typeface="Georgia" panose="02040502050405020303" pitchFamily="18" charset="0"/>
              </a:rPr>
              <a:t>(Jovens Titãs)</a:t>
            </a:r>
          </a:p>
        </p:txBody>
      </p:sp>
      <p:pic>
        <p:nvPicPr>
          <p:cNvPr id="43012" name="Picture 6" descr="Starfi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44" r="11536"/>
          <a:stretch>
            <a:fillRect/>
          </a:stretch>
        </p:blipFill>
        <p:spPr bwMode="auto">
          <a:xfrm>
            <a:off x="6516688" y="1600200"/>
            <a:ext cx="2663825" cy="506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708525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Penny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Kim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Ester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Estelar</a:t>
            </a:r>
          </a:p>
        </p:txBody>
      </p:sp>
      <p:pic>
        <p:nvPicPr>
          <p:cNvPr id="4403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708525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Penny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Kim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Ester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Estelar</a:t>
            </a:r>
          </a:p>
        </p:txBody>
      </p:sp>
      <p:pic>
        <p:nvPicPr>
          <p:cNvPr id="4506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12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Por que alimento vendeu Esaú a sua primogenitura a seu irmão Jacó?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694" y="1268760"/>
            <a:ext cx="6085384" cy="24929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 eaLnBrk="1" hangingPunct="1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 eaLnBrk="1" hangingPunct="1">
              <a:defRPr/>
            </a:pP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  <a:p>
            <a:pPr algn="r" eaLnBrk="1" hangingPunct="1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Placar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Feijão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Lentilha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Grão de bico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Guizado</a:t>
            </a:r>
          </a:p>
        </p:txBody>
      </p:sp>
      <p:pic>
        <p:nvPicPr>
          <p:cNvPr id="4710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Feijão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Lentilha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Grão de bico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Guizado</a:t>
            </a:r>
          </a:p>
        </p:txBody>
      </p:sp>
      <p:pic>
        <p:nvPicPr>
          <p:cNvPr id="4813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13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4810125" cy="2981325"/>
          </a:xfrm>
        </p:spPr>
        <p:txBody>
          <a:bodyPr/>
          <a:lstStyle/>
          <a:p>
            <a:pPr eaLnBrk="1" hangingPunct="1"/>
            <a:r>
              <a:rPr lang="pt-BR" altLang="pt-BR" sz="5400" b="1" smtClean="0">
                <a:latin typeface="Georgia" panose="02040502050405020303" pitchFamily="18" charset="0"/>
              </a:rPr>
              <a:t> Nome desse time de futebol?</a:t>
            </a:r>
          </a:p>
        </p:txBody>
      </p:sp>
      <p:pic>
        <p:nvPicPr>
          <p:cNvPr id="49156" name="Picture 5" descr="http://net-storage.tccstatic.com/storage/milannews.it/img_notizie/thumb1/57df7a50ca5d6eea890c25f48837dc7d-85680-ee828875523aa42aa476f8027630411d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62" r="30112" b="29092"/>
          <a:stretch>
            <a:fillRect/>
          </a:stretch>
        </p:blipFill>
        <p:spPr bwMode="auto">
          <a:xfrm>
            <a:off x="6011863" y="1916113"/>
            <a:ext cx="2808287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778000"/>
            <a:ext cx="8229600" cy="4530725"/>
          </a:xfrm>
        </p:spPr>
        <p:txBody>
          <a:bodyPr/>
          <a:lstStyle/>
          <a:p>
            <a:pPr marL="719138" indent="-9715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Manchester</a:t>
            </a:r>
          </a:p>
          <a:p>
            <a:pPr marL="719138" indent="-9715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Montelier</a:t>
            </a:r>
          </a:p>
          <a:p>
            <a:pPr marL="719138" indent="-9715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Monacô</a:t>
            </a:r>
          </a:p>
          <a:p>
            <a:pPr marL="719138" indent="-9715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Milan</a:t>
            </a:r>
          </a:p>
        </p:txBody>
      </p:sp>
      <p:pic>
        <p:nvPicPr>
          <p:cNvPr id="5018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778000"/>
            <a:ext cx="8229600" cy="4530725"/>
          </a:xfrm>
        </p:spPr>
        <p:txBody>
          <a:bodyPr/>
          <a:lstStyle/>
          <a:p>
            <a:pPr marL="719138" indent="-9715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Manchester</a:t>
            </a:r>
          </a:p>
          <a:p>
            <a:pPr marL="719138" indent="-9715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Montelier</a:t>
            </a:r>
          </a:p>
          <a:p>
            <a:pPr marL="719138" indent="-9715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Monacô</a:t>
            </a:r>
          </a:p>
          <a:p>
            <a:pPr marL="719138" indent="-9715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00"/>
                </a:solidFill>
                <a:latin typeface="Calibri" panose="020F0502020204030204" pitchFamily="34" charset="0"/>
              </a:rPr>
              <a:t>Milan</a:t>
            </a:r>
          </a:p>
        </p:txBody>
      </p:sp>
      <p:pic>
        <p:nvPicPr>
          <p:cNvPr id="5120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14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852988"/>
          </a:xfrm>
        </p:spPr>
        <p:txBody>
          <a:bodyPr/>
          <a:lstStyle/>
          <a:p>
            <a:pPr eaLnBrk="1" hangingPunct="1"/>
            <a:r>
              <a:rPr lang="pt-BR" altLang="pt-BR" sz="6000" b="1" smtClean="0">
                <a:latin typeface="Georgia" panose="02040502050405020303" pitchFamily="18" charset="0"/>
              </a:rPr>
              <a:t> Antes de iniciar uma partida de XADREZ, quantas TORRES há no tabuleiro?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endParaRPr lang="pt-BR" altLang="pt-BR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851025"/>
            <a:ext cx="8280400" cy="4530725"/>
          </a:xfrm>
        </p:spPr>
        <p:txBody>
          <a:bodyPr/>
          <a:lstStyle/>
          <a:p>
            <a:pPr marL="358775" indent="-935038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4</a:t>
            </a:r>
          </a:p>
          <a:p>
            <a:pPr marL="358775" indent="-935038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6</a:t>
            </a:r>
          </a:p>
          <a:p>
            <a:pPr marL="358775" indent="-935038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8</a:t>
            </a:r>
          </a:p>
          <a:p>
            <a:pPr marL="358775" indent="-935038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</a:t>
            </a:r>
          </a:p>
        </p:txBody>
      </p:sp>
      <p:pic>
        <p:nvPicPr>
          <p:cNvPr id="5325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endParaRPr lang="pt-BR" altLang="pt-BR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851025"/>
            <a:ext cx="8280400" cy="4530725"/>
          </a:xfrm>
        </p:spPr>
        <p:txBody>
          <a:bodyPr/>
          <a:lstStyle/>
          <a:p>
            <a:pPr marL="358775" indent="-935038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4</a:t>
            </a:r>
          </a:p>
          <a:p>
            <a:pPr marL="358775" indent="-935038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6</a:t>
            </a:r>
          </a:p>
          <a:p>
            <a:pPr marL="358775" indent="-935038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8</a:t>
            </a:r>
          </a:p>
          <a:p>
            <a:pPr marL="358775" indent="-935038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</a:t>
            </a:r>
          </a:p>
        </p:txBody>
      </p:sp>
      <p:pic>
        <p:nvPicPr>
          <p:cNvPr id="5427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15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1181100"/>
          </a:xfrm>
        </p:spPr>
        <p:txBody>
          <a:bodyPr/>
          <a:lstStyle/>
          <a:p>
            <a:pPr eaLnBrk="1" hangingPunct="1"/>
            <a:r>
              <a:rPr lang="pt-BR" altLang="pt-BR" sz="6000" b="1" smtClean="0">
                <a:latin typeface="Georgia" panose="02040502050405020303" pitchFamily="18" charset="0"/>
              </a:rPr>
              <a:t> Nos desenhos animados, qual é o nome da esposa de AQUAMAN?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Mera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Aserate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Anati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Atlantis</a:t>
            </a:r>
          </a:p>
        </p:txBody>
      </p:sp>
      <p:pic>
        <p:nvPicPr>
          <p:cNvPr id="5632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Placar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4663"/>
            <a:ext cx="3873500" cy="4997450"/>
          </a:xfrm>
        </p:spPr>
        <p:txBody>
          <a:bodyPr/>
          <a:lstStyle/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6A</a:t>
            </a:r>
          </a:p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6B</a:t>
            </a:r>
          </a:p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7A</a:t>
            </a:r>
          </a:p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7B</a:t>
            </a:r>
          </a:p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8A</a:t>
            </a:r>
          </a:p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8B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875213" y="1744663"/>
            <a:ext cx="387350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9A</a:t>
            </a:r>
          </a:p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9B</a:t>
            </a:r>
          </a:p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1A</a:t>
            </a:r>
          </a:p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1B</a:t>
            </a:r>
          </a:p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2A</a:t>
            </a:r>
          </a:p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3A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Mera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Aserate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Anati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Atlantis</a:t>
            </a:r>
          </a:p>
        </p:txBody>
      </p:sp>
      <p:pic>
        <p:nvPicPr>
          <p:cNvPr id="5734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16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/>
            <a:r>
              <a:rPr lang="pt-BR" altLang="pt-BR" sz="5400" b="1" smtClean="0">
                <a:latin typeface="Georgia" panose="02040502050405020303" pitchFamily="18" charset="0"/>
              </a:rPr>
              <a:t> Se em Brasília são 13h (tarde), que horas são na África do Sul (Johanesburgo)?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778000"/>
            <a:ext cx="7772400" cy="45307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18h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20h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19h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16h</a:t>
            </a:r>
          </a:p>
        </p:txBody>
      </p:sp>
      <p:pic>
        <p:nvPicPr>
          <p:cNvPr id="5939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778000"/>
            <a:ext cx="7772400" cy="45307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18h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20h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19h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16h</a:t>
            </a:r>
          </a:p>
        </p:txBody>
      </p:sp>
      <p:pic>
        <p:nvPicPr>
          <p:cNvPr id="6042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17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817563" y="1600200"/>
            <a:ext cx="8002587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5400" b="1" smtClean="0">
                <a:latin typeface="Georgia" panose="02040502050405020303" pitchFamily="18" charset="0"/>
              </a:rPr>
              <a:t> Nome do homem que carregou a cruz de Jesus?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Simão Zelote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Simão Cirineu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Dimas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Anás</a:t>
            </a:r>
          </a:p>
        </p:txBody>
      </p:sp>
      <p:pic>
        <p:nvPicPr>
          <p:cNvPr id="6246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Simão Zelote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Simão Cirineu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Dimas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Anás</a:t>
            </a:r>
          </a:p>
        </p:txBody>
      </p:sp>
      <p:pic>
        <p:nvPicPr>
          <p:cNvPr id="6349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18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João tem hoje 2 vezes a idade de seu filho. Há 18 anos João era 5 vezes mais velho que seu filho. Quantos anos tem o filho de João hoje?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8459787" cy="49974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30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32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24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28</a:t>
            </a:r>
          </a:p>
        </p:txBody>
      </p:sp>
      <p:pic>
        <p:nvPicPr>
          <p:cNvPr id="6554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8459787" cy="49974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30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32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24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28</a:t>
            </a:r>
          </a:p>
        </p:txBody>
      </p:sp>
      <p:pic>
        <p:nvPicPr>
          <p:cNvPr id="6656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8459787" cy="3916363"/>
          </a:xfrm>
        </p:spPr>
        <p:txBody>
          <a:bodyPr/>
          <a:lstStyle/>
          <a:p>
            <a:pPr eaLnBrk="1" hangingPunct="1"/>
            <a:r>
              <a:rPr lang="pt-BR" altLang="pt-BR" sz="5400" b="1" smtClean="0">
                <a:latin typeface="Georgia" panose="02040502050405020303" pitchFamily="18" charset="0"/>
              </a:rPr>
              <a:t> Nome do pai do Rei Davi?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19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A soma dos ângulos internos de um triângulo é?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90°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180°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240°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360°</a:t>
            </a:r>
          </a:p>
        </p:txBody>
      </p:sp>
      <p:pic>
        <p:nvPicPr>
          <p:cNvPr id="6861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90°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180°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240°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360°</a:t>
            </a:r>
          </a:p>
        </p:txBody>
      </p:sp>
      <p:pic>
        <p:nvPicPr>
          <p:cNvPr id="6963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20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781550"/>
          </a:xfrm>
        </p:spPr>
        <p:txBody>
          <a:bodyPr/>
          <a:lstStyle/>
          <a:p>
            <a:pPr eaLnBrk="1" hangingPunct="1"/>
            <a:r>
              <a:rPr lang="pt-BR" altLang="pt-BR" sz="6000" b="1" smtClean="0">
                <a:latin typeface="Georgia" panose="02040502050405020303" pitchFamily="18" charset="0"/>
              </a:rPr>
              <a:t> Dos apóstolos de Jesus, qual é o mais possível a ser o escritor do livro de HEBREUS?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João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Pedro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Mateus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Paulo</a:t>
            </a:r>
          </a:p>
        </p:txBody>
      </p:sp>
      <p:pic>
        <p:nvPicPr>
          <p:cNvPr id="7168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João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Pedro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Mateus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Paulo</a:t>
            </a:r>
          </a:p>
        </p:txBody>
      </p:sp>
      <p:pic>
        <p:nvPicPr>
          <p:cNvPr id="7270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21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/>
            <a:r>
              <a:rPr lang="pt-BR" altLang="pt-BR" sz="5400" b="1" smtClean="0">
                <a:latin typeface="Georgia" panose="02040502050405020303" pitchFamily="18" charset="0"/>
              </a:rPr>
              <a:t> Em que país de hoje ficava na antiguidade a TORRE DE BABEL?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Irã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Egito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Iraque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Índia</a:t>
            </a:r>
          </a:p>
        </p:txBody>
      </p:sp>
      <p:pic>
        <p:nvPicPr>
          <p:cNvPr id="7475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Irã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Egito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Iraque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Índia</a:t>
            </a:r>
          </a:p>
        </p:txBody>
      </p:sp>
      <p:pic>
        <p:nvPicPr>
          <p:cNvPr id="7578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22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5068888"/>
          </a:xfrm>
        </p:spPr>
        <p:txBody>
          <a:bodyPr/>
          <a:lstStyle/>
          <a:p>
            <a:pPr eaLnBrk="1" hangingPunct="1"/>
            <a:r>
              <a:rPr lang="pt-BR" altLang="pt-BR" sz="5400" b="1" smtClean="0">
                <a:latin typeface="Georgia" panose="02040502050405020303" pitchFamily="18" charset="0"/>
              </a:rPr>
              <a:t> Como se denomina o estudo da origem e da formação das palavras?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879475" y="1778000"/>
            <a:ext cx="7653338" cy="4530725"/>
          </a:xfrm>
        </p:spPr>
        <p:txBody>
          <a:bodyPr/>
          <a:lstStyle/>
          <a:p>
            <a:pPr marL="358775" indent="-10795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Boaz</a:t>
            </a:r>
          </a:p>
          <a:p>
            <a:pPr marL="358775" indent="-10795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Oséias</a:t>
            </a:r>
          </a:p>
          <a:p>
            <a:pPr marL="358775" indent="-10795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Jessé</a:t>
            </a:r>
          </a:p>
          <a:p>
            <a:pPr marL="358775" indent="-10795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Abner</a:t>
            </a:r>
          </a:p>
        </p:txBody>
      </p:sp>
      <p:pic>
        <p:nvPicPr>
          <p:cNvPr id="1331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Estilística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Sintaxe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Morfologia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Etimologia</a:t>
            </a:r>
          </a:p>
        </p:txBody>
      </p:sp>
      <p:pic>
        <p:nvPicPr>
          <p:cNvPr id="7782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Estilística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Sintaxe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Morfologia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Etimologia</a:t>
            </a:r>
          </a:p>
        </p:txBody>
      </p:sp>
      <p:pic>
        <p:nvPicPr>
          <p:cNvPr id="7885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23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893763" y="1600200"/>
            <a:ext cx="7772400" cy="4492625"/>
          </a:xfrm>
        </p:spPr>
        <p:txBody>
          <a:bodyPr/>
          <a:lstStyle/>
          <a:p>
            <a:pPr eaLnBrk="1" hangingPunct="1"/>
            <a:r>
              <a:rPr lang="pt-BR" altLang="pt-BR" sz="5400" b="1" smtClean="0">
                <a:latin typeface="Georgia" panose="02040502050405020303" pitchFamily="18" charset="0"/>
              </a:rPr>
              <a:t> Nome do líder Persa que quis destruir o povo judeu na época da Rainha Ester?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Omã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Hamã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Sartã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Elã</a:t>
            </a:r>
          </a:p>
        </p:txBody>
      </p:sp>
      <p:pic>
        <p:nvPicPr>
          <p:cNvPr id="8090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Omã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Hamã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Sartã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Elã</a:t>
            </a:r>
          </a:p>
        </p:txBody>
      </p:sp>
      <p:pic>
        <p:nvPicPr>
          <p:cNvPr id="8192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24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5068888"/>
          </a:xfrm>
        </p:spPr>
        <p:txBody>
          <a:bodyPr/>
          <a:lstStyle/>
          <a:p>
            <a:pPr eaLnBrk="1" hangingPunct="1"/>
            <a:r>
              <a:rPr lang="pt-BR" altLang="pt-BR" sz="5400" b="1" smtClean="0">
                <a:latin typeface="Georgia" panose="02040502050405020303" pitchFamily="18" charset="0"/>
              </a:rPr>
              <a:t> Quantos números '9' são necessários para representar os números entre 10 e 100?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11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20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13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19</a:t>
            </a:r>
          </a:p>
        </p:txBody>
      </p:sp>
      <p:pic>
        <p:nvPicPr>
          <p:cNvPr id="8397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11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20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13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19</a:t>
            </a:r>
          </a:p>
        </p:txBody>
      </p:sp>
      <p:pic>
        <p:nvPicPr>
          <p:cNvPr id="8499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25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73238"/>
            <a:ext cx="8229600" cy="4679950"/>
          </a:xfrm>
        </p:spPr>
        <p:txBody>
          <a:bodyPr/>
          <a:lstStyle/>
          <a:p>
            <a:pPr eaLnBrk="1" hangingPunct="1"/>
            <a:r>
              <a:rPr lang="pt-BR" altLang="pt-BR" sz="6000" b="1" smtClean="0">
                <a:latin typeface="Georgia" panose="02040502050405020303" pitchFamily="18" charset="0"/>
              </a:rPr>
              <a:t> Empresa brasileira que usa como slogan a frase “É gostoso e faz bem”?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8229600" cy="4781550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Kibon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Lacta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Garoto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Gelato</a:t>
            </a:r>
          </a:p>
        </p:txBody>
      </p:sp>
      <p:pic>
        <p:nvPicPr>
          <p:cNvPr id="8704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879475" y="1778000"/>
            <a:ext cx="7653338" cy="4530725"/>
          </a:xfrm>
        </p:spPr>
        <p:txBody>
          <a:bodyPr/>
          <a:lstStyle/>
          <a:p>
            <a:pPr marL="358775" indent="-10795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Boaz</a:t>
            </a:r>
          </a:p>
          <a:p>
            <a:pPr marL="358775" indent="-10795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Oséias</a:t>
            </a:r>
          </a:p>
          <a:p>
            <a:pPr marL="358775" indent="-10795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00"/>
                </a:solidFill>
                <a:latin typeface="Calibri" panose="020F0502020204030204" pitchFamily="34" charset="0"/>
              </a:rPr>
              <a:t>Jessé</a:t>
            </a:r>
          </a:p>
          <a:p>
            <a:pPr marL="358775" indent="-10795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Abner</a:t>
            </a:r>
          </a:p>
        </p:txBody>
      </p:sp>
      <p:pic>
        <p:nvPicPr>
          <p:cNvPr id="1433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8229600" cy="4781550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Kibon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Lacta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Garoto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Gelato</a:t>
            </a:r>
          </a:p>
        </p:txBody>
      </p:sp>
      <p:pic>
        <p:nvPicPr>
          <p:cNvPr id="8806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smtClean="0">
                <a:latin typeface="Forte" panose="03060902040502070203" pitchFamily="66" charset="0"/>
              </a:rPr>
              <a:t>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1638"/>
            <a:ext cx="7772400" cy="3486150"/>
          </a:xfrm>
        </p:spPr>
        <p:txBody>
          <a:bodyPr/>
          <a:lstStyle/>
          <a:p>
            <a:pPr eaLnBrk="1" hangingPunct="1"/>
            <a:r>
              <a:rPr lang="pt-BR" altLang="pt-BR" sz="5400" b="1" smtClean="0">
                <a:latin typeface="Georgia" panose="02040502050405020303" pitchFamily="18" charset="0"/>
              </a:rPr>
              <a:t> Nome do mar que separa o IRÃ da Rússia?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madas">
  <a:themeElements>
    <a:clrScheme name="Personalizada 8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002060"/>
      </a:accent3>
      <a:accent4>
        <a:srgbClr val="002060"/>
      </a:accent4>
      <a:accent5>
        <a:srgbClr val="002060"/>
      </a:accent5>
      <a:accent6>
        <a:srgbClr val="002060"/>
      </a:accent6>
      <a:hlink>
        <a:srgbClr val="000000"/>
      </a:hlink>
      <a:folHlink>
        <a:srgbClr val="FFC42F"/>
      </a:folHlink>
    </a:clrScheme>
    <a:fontScheme name="Camad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mad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1">
        <a:dk1>
          <a:srgbClr val="000000"/>
        </a:dk1>
        <a:lt1>
          <a:srgbClr val="DFDA00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ECEAAA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2">
        <a:dk1>
          <a:srgbClr val="000000"/>
        </a:dk1>
        <a:lt1>
          <a:srgbClr val="EE9AC4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3">
        <a:dk1>
          <a:srgbClr val="330033"/>
        </a:dk1>
        <a:lt1>
          <a:srgbClr val="FFFFFF"/>
        </a:lt1>
        <a:dk2>
          <a:srgbClr val="EE9AC4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DADADA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1079</TotalTime>
  <Words>835</Words>
  <Application>Microsoft Office PowerPoint</Application>
  <PresentationFormat>Apresentação na tela (4:3)</PresentationFormat>
  <Paragraphs>298</Paragraphs>
  <Slides>80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80</vt:i4>
      </vt:variant>
    </vt:vector>
  </HeadingPairs>
  <TitlesOfParts>
    <vt:vector size="87" baseType="lpstr">
      <vt:lpstr>Arial</vt:lpstr>
      <vt:lpstr>Times New Roman</vt:lpstr>
      <vt:lpstr>Wingdings</vt:lpstr>
      <vt:lpstr>Calibri</vt:lpstr>
      <vt:lpstr>Forte</vt:lpstr>
      <vt:lpstr>Georgia</vt:lpstr>
      <vt:lpstr>Camadas</vt:lpstr>
      <vt:lpstr>Apresentação do PowerPoint</vt:lpstr>
      <vt:lpstr>Apresentação do PowerPoint</vt:lpstr>
      <vt:lpstr>Regras</vt:lpstr>
      <vt:lpstr>Apresentação do PowerPoint</vt:lpstr>
      <vt:lpstr>Placar</vt:lpstr>
      <vt:lpstr>1</vt:lpstr>
      <vt:lpstr>Apresentação do PowerPoint</vt:lpstr>
      <vt:lpstr>Apresentação do PowerPoint</vt:lpstr>
      <vt:lpstr>2</vt:lpstr>
      <vt:lpstr>Apresentação do PowerPoint</vt:lpstr>
      <vt:lpstr>Apresentação do PowerPoint</vt:lpstr>
      <vt:lpstr>3</vt:lpstr>
      <vt:lpstr>Apresentação do PowerPoint</vt:lpstr>
      <vt:lpstr>Apresentação do PowerPoint</vt:lpstr>
      <vt:lpstr>4</vt:lpstr>
      <vt:lpstr>Apresentação do PowerPoint</vt:lpstr>
      <vt:lpstr>Apresentação do PowerPoint</vt:lpstr>
      <vt:lpstr>5</vt:lpstr>
      <vt:lpstr>Apresentação do PowerPoint</vt:lpstr>
      <vt:lpstr>Apresentação do PowerPoint</vt:lpstr>
      <vt:lpstr>6</vt:lpstr>
      <vt:lpstr>Apresentação do PowerPoint</vt:lpstr>
      <vt:lpstr>Apresentação do PowerPoint</vt:lpstr>
      <vt:lpstr>7</vt:lpstr>
      <vt:lpstr>Apresentação do PowerPoint</vt:lpstr>
      <vt:lpstr>Apresentação do PowerPoint</vt:lpstr>
      <vt:lpstr>8</vt:lpstr>
      <vt:lpstr>Apresentação do PowerPoint</vt:lpstr>
      <vt:lpstr>Apresentação do PowerPoint</vt:lpstr>
      <vt:lpstr>9</vt:lpstr>
      <vt:lpstr>Apresentação do PowerPoint</vt:lpstr>
      <vt:lpstr>Apresentação do PowerPoint</vt:lpstr>
      <vt:lpstr>10</vt:lpstr>
      <vt:lpstr>Apresentação do PowerPoint</vt:lpstr>
      <vt:lpstr>Apresentação do PowerPoint</vt:lpstr>
      <vt:lpstr>11</vt:lpstr>
      <vt:lpstr>Apresentação do PowerPoint</vt:lpstr>
      <vt:lpstr>Apresentação do PowerPoint</vt:lpstr>
      <vt:lpstr>12</vt:lpstr>
      <vt:lpstr>Apresentação do PowerPoint</vt:lpstr>
      <vt:lpstr>Apresentação do PowerPoint</vt:lpstr>
      <vt:lpstr>13</vt:lpstr>
      <vt:lpstr>Apresentação do PowerPoint</vt:lpstr>
      <vt:lpstr>Apresentação do PowerPoint</vt:lpstr>
      <vt:lpstr>14</vt:lpstr>
      <vt:lpstr>Apresentação do PowerPoint</vt:lpstr>
      <vt:lpstr>Apresentação do PowerPoint</vt:lpstr>
      <vt:lpstr>15</vt:lpstr>
      <vt:lpstr>Apresentação do PowerPoint</vt:lpstr>
      <vt:lpstr>Apresentação do PowerPoint</vt:lpstr>
      <vt:lpstr>16</vt:lpstr>
      <vt:lpstr>Apresentação do PowerPoint</vt:lpstr>
      <vt:lpstr>Apresentação do PowerPoint</vt:lpstr>
      <vt:lpstr>17</vt:lpstr>
      <vt:lpstr>Apresentação do PowerPoint</vt:lpstr>
      <vt:lpstr>Apresentação do PowerPoint</vt:lpstr>
      <vt:lpstr>18</vt:lpstr>
      <vt:lpstr>Apresentação do PowerPoint</vt:lpstr>
      <vt:lpstr>Apresentação do PowerPoint</vt:lpstr>
      <vt:lpstr>19</vt:lpstr>
      <vt:lpstr>Apresentação do PowerPoint</vt:lpstr>
      <vt:lpstr>Apresentação do PowerPoint</vt:lpstr>
      <vt:lpstr>20</vt:lpstr>
      <vt:lpstr>Apresentação do PowerPoint</vt:lpstr>
      <vt:lpstr>Apresentação do PowerPoint</vt:lpstr>
      <vt:lpstr>21</vt:lpstr>
      <vt:lpstr>Apresentação do PowerPoint</vt:lpstr>
      <vt:lpstr>Apresentação do PowerPoint</vt:lpstr>
      <vt:lpstr>22</vt:lpstr>
      <vt:lpstr>Apresentação do PowerPoint</vt:lpstr>
      <vt:lpstr>Apresentação do PowerPoint</vt:lpstr>
      <vt:lpstr>23</vt:lpstr>
      <vt:lpstr>Apresentação do PowerPoint</vt:lpstr>
      <vt:lpstr>Apresentação do PowerPoint</vt:lpstr>
      <vt:lpstr>24</vt:lpstr>
      <vt:lpstr>Apresentação do PowerPoint</vt:lpstr>
      <vt:lpstr>Apresentação do PowerPoint</vt:lpstr>
      <vt:lpstr>25</vt:lpstr>
      <vt:lpstr>Apresentação do PowerPoint</vt:lpstr>
      <vt:lpstr>Apresentação do PowerPoint</vt:lpstr>
    </vt:vector>
  </TitlesOfParts>
  <Company>Casa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Quem Sabe Sabe</dc:title>
  <dc:subject>PE-CAPELAS EFM 2016</dc:subject>
  <dc:creator>Pr. MARCELO AUGUSTO DE CARVALHO</dc:creator>
  <cp:keywords>www.4tons.com</cp:keywords>
  <dc:description>COMÉRCIO PROIBIDO. USO PESSOAL</dc:description>
  <cp:lastModifiedBy>APV - Marcelo Augusto de Carvalho</cp:lastModifiedBy>
  <cp:revision>214</cp:revision>
  <dcterms:created xsi:type="dcterms:W3CDTF">2008-11-05T18:17:49Z</dcterms:created>
  <dcterms:modified xsi:type="dcterms:W3CDTF">2016-02-01T18:41:48Z</dcterms:modified>
  <cp:category>PASTORAL ESTUDANTIL APV; CAPELAS 2013</cp:category>
</cp:coreProperties>
</file>