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0323" autoAdjust="0"/>
  </p:normalViewPr>
  <p:slideViewPr>
    <p:cSldViewPr snapToGrid="0">
      <p:cViewPr varScale="1">
        <p:scale>
          <a:sx n="32" d="100"/>
          <a:sy n="32" d="100"/>
        </p:scale>
        <p:origin x="21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158566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pt-BR" b="1" dirty="0" smtClean="0">
                <a:latin typeface="Calibri" panose="020F0502020204030204" pitchFamily="34" charset="0"/>
              </a:rPr>
              <a:t>www.4tons.com</a:t>
            </a:r>
          </a:p>
          <a:p>
            <a:pPr algn="ctr"/>
            <a:r>
              <a:rPr lang="pt-BR" b="1" dirty="0" smtClean="0">
                <a:latin typeface="Calibri" panose="020F0502020204030204" pitchFamily="34" charset="0"/>
              </a:rPr>
              <a:t>Pr. Marcelo Augusto de Carvalho</a:t>
            </a:r>
          </a:p>
          <a:p>
            <a:endParaRPr lang="pt-BR" b="1" dirty="0" smtClean="0">
              <a:latin typeface="Calibri" panose="020F0502020204030204" pitchFamily="34" charset="0"/>
            </a:endParaRPr>
          </a:p>
          <a:p>
            <a:r>
              <a:rPr lang="pt-BR" b="1" dirty="0" smtClean="0">
                <a:latin typeface="Calibri" panose="020F0502020204030204" pitchFamily="34" charset="0"/>
              </a:rPr>
              <a:t>Autor: Rodrigo </a:t>
            </a:r>
            <a:r>
              <a:rPr lang="pt-BR" b="1" dirty="0" err="1" smtClean="0">
                <a:latin typeface="Calibri" panose="020F0502020204030204" pitchFamily="34" charset="0"/>
              </a:rPr>
              <a:t>Césare</a:t>
            </a:r>
            <a:endParaRPr lang="pt-BR" b="1" dirty="0" smtClean="0">
              <a:latin typeface="Calibri" panose="020F0502020204030204" pitchFamily="34" charset="0"/>
            </a:endParaRPr>
          </a:p>
          <a:p>
            <a:endParaRPr lang="pt-BR" b="1" dirty="0" smtClean="0">
              <a:latin typeface="Calibri" panose="020F0502020204030204" pitchFamily="34" charset="0"/>
            </a:endParaRPr>
          </a:p>
          <a:p>
            <a:endParaRPr lang="pt-BR" b="1" dirty="0" smtClean="0">
              <a:latin typeface="Calibri" panose="020F0502020204030204" pitchFamily="34" charset="0"/>
            </a:endParaRPr>
          </a:p>
          <a:p>
            <a:r>
              <a:rPr b="1" dirty="0" smtClean="0">
                <a:latin typeface="Calibri" panose="020F0502020204030204" pitchFamily="34" charset="0"/>
              </a:rPr>
              <a:t>ALBRECHT </a:t>
            </a:r>
            <a:r>
              <a:rPr b="1" dirty="0">
                <a:latin typeface="Calibri" panose="020F0502020204030204" pitchFamily="34" charset="0"/>
              </a:rPr>
              <a:t>DÜRER</a:t>
            </a:r>
          </a:p>
          <a:p>
            <a:r>
              <a:rPr b="1" dirty="0">
                <a:latin typeface="Calibri" panose="020F0502020204030204" pitchFamily="34" charset="0"/>
              </a:rPr>
              <a:t>21/05/1471 (</a:t>
            </a:r>
            <a:r>
              <a:rPr b="1" dirty="0" err="1">
                <a:latin typeface="Calibri" panose="020F0502020204030204" pitchFamily="34" charset="0"/>
              </a:rPr>
              <a:t>Nüremberg</a:t>
            </a:r>
            <a:r>
              <a:rPr b="1" dirty="0">
                <a:latin typeface="Calibri" panose="020F0502020204030204" pitchFamily="34" charset="0"/>
              </a:rPr>
              <a:t>, </a:t>
            </a:r>
            <a:r>
              <a:rPr b="1" dirty="0" err="1">
                <a:latin typeface="Calibri" panose="020F0502020204030204" pitchFamily="34" charset="0"/>
              </a:rPr>
              <a:t>Alemanha</a:t>
            </a:r>
            <a:r>
              <a:rPr b="1" dirty="0">
                <a:latin typeface="Calibri" panose="020F0502020204030204" pitchFamily="34" charset="0"/>
              </a:rPr>
              <a:t>) - 06/04/1528</a:t>
            </a:r>
          </a:p>
          <a:p>
            <a:r>
              <a:rPr b="1" dirty="0" err="1">
                <a:latin typeface="Calibri" panose="020F0502020204030204" pitchFamily="34" charset="0"/>
              </a:rPr>
              <a:t>Conta</a:t>
            </a:r>
            <a:r>
              <a:rPr b="1" dirty="0">
                <a:latin typeface="Calibri" panose="020F0502020204030204" pitchFamily="34" charset="0"/>
              </a:rPr>
              <a:t>-se que, no </a:t>
            </a:r>
            <a:r>
              <a:rPr b="1" dirty="0" err="1">
                <a:latin typeface="Calibri" panose="020F0502020204030204" pitchFamily="34" charset="0"/>
              </a:rPr>
              <a:t>século</a:t>
            </a:r>
            <a:r>
              <a:rPr b="1" dirty="0">
                <a:latin typeface="Calibri" panose="020F0502020204030204" pitchFamily="34" charset="0"/>
              </a:rPr>
              <a:t> XV, </a:t>
            </a:r>
            <a:r>
              <a:rPr b="1" dirty="0" err="1">
                <a:latin typeface="Calibri" panose="020F0502020204030204" pitchFamily="34" charset="0"/>
              </a:rPr>
              <a:t>em</a:t>
            </a:r>
            <a:r>
              <a:rPr b="1" dirty="0">
                <a:latin typeface="Calibri" panose="020F0502020204030204" pitchFamily="34" charset="0"/>
              </a:rPr>
              <a:t> </a:t>
            </a:r>
            <a:r>
              <a:rPr b="1" dirty="0" err="1">
                <a:latin typeface="Calibri" panose="020F0502020204030204" pitchFamily="34" charset="0"/>
              </a:rPr>
              <a:t>uma</a:t>
            </a:r>
            <a:r>
              <a:rPr b="1" dirty="0">
                <a:latin typeface="Calibri" panose="020F0502020204030204" pitchFamily="34" charset="0"/>
              </a:rPr>
              <a:t> </a:t>
            </a:r>
            <a:r>
              <a:rPr b="1" dirty="0" err="1">
                <a:latin typeface="Calibri" panose="020F0502020204030204" pitchFamily="34" charset="0"/>
              </a:rPr>
              <a:t>pequena</a:t>
            </a:r>
            <a:r>
              <a:rPr b="1" dirty="0">
                <a:latin typeface="Calibri" panose="020F0502020204030204" pitchFamily="34" charset="0"/>
              </a:rPr>
              <a:t> </a:t>
            </a:r>
            <a:r>
              <a:rPr b="1" dirty="0" err="1">
                <a:latin typeface="Calibri" panose="020F0502020204030204" pitchFamily="34" charset="0"/>
              </a:rPr>
              <a:t>aldeia</a:t>
            </a:r>
            <a:r>
              <a:rPr b="1" dirty="0">
                <a:latin typeface="Calibri" panose="020F0502020204030204" pitchFamily="34" charset="0"/>
              </a:rPr>
              <a:t> </a:t>
            </a:r>
            <a:r>
              <a:rPr b="1" dirty="0" err="1">
                <a:latin typeface="Calibri" panose="020F0502020204030204" pitchFamily="34" charset="0"/>
              </a:rPr>
              <a:t>perto</a:t>
            </a:r>
            <a:r>
              <a:rPr b="1" dirty="0">
                <a:latin typeface="Calibri" panose="020F0502020204030204" pitchFamily="34" charset="0"/>
              </a:rPr>
              <a:t> de </a:t>
            </a:r>
            <a:r>
              <a:rPr b="1" dirty="0" err="1">
                <a:latin typeface="Calibri" panose="020F0502020204030204" pitchFamily="34" charset="0"/>
              </a:rPr>
              <a:t>Nüremberg</a:t>
            </a:r>
            <a:r>
              <a:rPr b="1" dirty="0">
                <a:latin typeface="Calibri" panose="020F0502020204030204" pitchFamily="34" charset="0"/>
              </a:rPr>
              <a:t>, </a:t>
            </a:r>
            <a:r>
              <a:rPr b="1" dirty="0" err="1">
                <a:latin typeface="Calibri" panose="020F0502020204030204" pitchFamily="34" charset="0"/>
              </a:rPr>
              <a:t>na</a:t>
            </a:r>
            <a:r>
              <a:rPr b="1" dirty="0">
                <a:latin typeface="Calibri" panose="020F0502020204030204" pitchFamily="34" charset="0"/>
              </a:rPr>
              <a:t> </a:t>
            </a:r>
            <a:r>
              <a:rPr b="1" dirty="0" err="1">
                <a:latin typeface="Calibri" panose="020F0502020204030204" pitchFamily="34" charset="0"/>
              </a:rPr>
              <a:t>Alemanha</a:t>
            </a:r>
            <a:r>
              <a:rPr b="1" dirty="0">
                <a:latin typeface="Calibri" panose="020F0502020204030204" pitchFamily="34" charset="0"/>
              </a:rPr>
              <a:t>, </a:t>
            </a:r>
            <a:r>
              <a:rPr b="1" dirty="0" err="1">
                <a:latin typeface="Calibri" panose="020F0502020204030204" pitchFamily="34" charset="0"/>
              </a:rPr>
              <a:t>vivia</a:t>
            </a:r>
            <a:r>
              <a:rPr b="1" dirty="0">
                <a:latin typeface="Calibri" panose="020F0502020204030204" pitchFamily="34" charset="0"/>
              </a:rPr>
              <a:t> a </a:t>
            </a:r>
            <a:r>
              <a:rPr b="1" dirty="0" err="1">
                <a:latin typeface="Calibri" panose="020F0502020204030204" pitchFamily="34" charset="0"/>
              </a:rPr>
              <a:t>família</a:t>
            </a:r>
            <a:r>
              <a:rPr b="1" dirty="0">
                <a:latin typeface="Calibri" panose="020F0502020204030204" pitchFamily="34" charset="0"/>
              </a:rPr>
              <a:t> </a:t>
            </a:r>
            <a:r>
              <a:rPr b="1" dirty="0" err="1">
                <a:latin typeface="Calibri" panose="020F0502020204030204" pitchFamily="34" charset="0"/>
              </a:rPr>
              <a:t>Dürer</a:t>
            </a:r>
            <a:r>
              <a:rPr b="1" dirty="0">
                <a:latin typeface="Calibri" panose="020F0502020204030204" pitchFamily="34" charset="0"/>
              </a:rPr>
              <a:t> com </a:t>
            </a:r>
            <a:r>
              <a:rPr b="1" dirty="0" err="1">
                <a:latin typeface="Calibri" panose="020F0502020204030204" pitchFamily="34" charset="0"/>
              </a:rPr>
              <a:t>vários</a:t>
            </a:r>
            <a:r>
              <a:rPr b="1" dirty="0">
                <a:latin typeface="Calibri" panose="020F0502020204030204" pitchFamily="34" charset="0"/>
              </a:rPr>
              <a:t> </a:t>
            </a:r>
            <a:r>
              <a:rPr b="1" dirty="0" err="1">
                <a:latin typeface="Calibri" panose="020F0502020204030204" pitchFamily="34" charset="0"/>
              </a:rPr>
              <a:t>filhos</a:t>
            </a:r>
            <a:r>
              <a:rPr b="1" dirty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3702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Este é Albrecht… após terminar a faculdade ele fez seu auto retrato…	</a:t>
            </a:r>
          </a:p>
        </p:txBody>
      </p:sp>
    </p:spTree>
    <p:extLst>
      <p:ext uri="{BB962C8B-B14F-4D97-AF65-F5344CB8AC3E}">
        <p14:creationId xmlns:p14="http://schemas.microsoft.com/office/powerpoint/2010/main" val="2644913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estas próximas imagens sao pinturas de ALBRECHT</a:t>
            </a:r>
          </a:p>
        </p:txBody>
      </p:sp>
    </p:spTree>
    <p:extLst>
      <p:ext uri="{BB962C8B-B14F-4D97-AF65-F5344CB8AC3E}">
        <p14:creationId xmlns:p14="http://schemas.microsoft.com/office/powerpoint/2010/main" val="2335989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Sugestao: Estude o porque das pinturas terem estes simbolismos nas maos. muito curioso. cada artista da época queria comunicar algo com as cores, angulos, etc… esta esta informação na historia da arte. </a:t>
            </a:r>
          </a:p>
        </p:txBody>
      </p:sp>
    </p:spTree>
    <p:extLst>
      <p:ext uri="{BB962C8B-B14F-4D97-AF65-F5344CB8AC3E}">
        <p14:creationId xmlns:p14="http://schemas.microsoft.com/office/powerpoint/2010/main" val="1770461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1" name="Shape 1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 gravuras de Albrecht, seus entalhes e seus óleos chegaram a ser muito melhores que os de muitos de seus professores. Quando se formou, já havia começado a ganhar consideráveis somas com as vendas de sua arte.</a:t>
            </a:r>
          </a:p>
          <a:p>
            <a:r>
              <a:t>Quando o jovem artista regressou à sua aldeia, a família Dürer se reuniu para uma ceia festiva em sua homenagem. Ao finalizar a memorável festa, Albrecht se pôs de pé em seu lugar de honra à mesa, e propôs um brinde à seu irmão querido, que tanto havia se sacrificado, trabalhando nas minas para que o seu sonho de estudar se tornasse uma realidade. E disse:</a:t>
            </a:r>
          </a:p>
          <a:p>
            <a:r>
              <a:t>"Agora, meu irmão, chegou a tua vez. Agora podes ir a Nüremberg e perseguir teus sonhos, que eu me encarregarei de todos os teus gastos".</a:t>
            </a:r>
          </a:p>
          <a:p>
            <a:r>
              <a:t>Todos os olhos se voltaram, cheios de expectativa, para o lugar da mesa que ocupava seu irmão. Mas este, com o rosto molhado de lágrimas, se pôs de pé e disse suavemente:</a:t>
            </a:r>
          </a:p>
          <a:p>
            <a:r>
              <a:t>"Não, irmão, não posso ir a Nüremberg. É muito tarde para mim. Estes quatro anos de trabalho nas minas destruíram minhas mãos. Cada osso de meus dedos se quebrou pelo menos uma vez, e a artrite em minha mão direita tem avançado tanto que me custou trabalho levantar o copo para o teu brinde. Não poderia trabalhar com delicadas linhas, com o compasso ou com o pergaminho, e não poderia manejar a pena nem o pincel. Não, irmão, para mim já é tarde. Mas estou feliz que minhas mãos disformes tenham servido para que as tuas agora tenham cumprido seu sonho".</a:t>
            </a:r>
          </a:p>
          <a:p>
            <a:r>
              <a:t>Mais de 450 anos se passaram desde esse dia. Hoje as gravuras, óleos, aquarelas, entalhes e demais obras de Albrecht Dürer podem ser vistos em museus ao redor de todo o mundo. Para render homenagem ao sacrifício de seu irmão, Albrecht Dürer desenhou suas mãos maltratadas, com as palmas unidas e os dedos apontando ao céu. Chamou a esta poderosa obra simplemente "Mãos", mas o mundo inteiro abriu de imediato seu coração à sua obra de arte e mudou o nome da obra para : "Mãos que oram".</a:t>
            </a:r>
          </a:p>
        </p:txBody>
      </p:sp>
    </p:spTree>
    <p:extLst>
      <p:ext uri="{BB962C8B-B14F-4D97-AF65-F5344CB8AC3E}">
        <p14:creationId xmlns:p14="http://schemas.microsoft.com/office/powerpoint/2010/main" val="1614233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Sua familia era pobre e eles passavam dificuldades sérias…</a:t>
            </a:r>
          </a:p>
        </p:txBody>
      </p:sp>
    </p:spTree>
    <p:extLst>
      <p:ext uri="{BB962C8B-B14F-4D97-AF65-F5344CB8AC3E}">
        <p14:creationId xmlns:p14="http://schemas.microsoft.com/office/powerpoint/2010/main" val="3525355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familia era grande e era difícil para o pai mante-los </a:t>
            </a:r>
          </a:p>
        </p:txBody>
      </p:sp>
    </p:spTree>
    <p:extLst>
      <p:ext uri="{BB962C8B-B14F-4D97-AF65-F5344CB8AC3E}">
        <p14:creationId xmlns:p14="http://schemas.microsoft.com/office/powerpoint/2010/main" val="3810385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Para pôr pão na mesa para todos, o pai trabalhava cerca de 18 horas diárias nas minas de carvão, e em qualquer outra coisa que se apresentasse.</a:t>
            </a:r>
          </a:p>
        </p:txBody>
      </p:sp>
    </p:spTree>
    <p:extLst>
      <p:ext uri="{BB962C8B-B14F-4D97-AF65-F5344CB8AC3E}">
        <p14:creationId xmlns:p14="http://schemas.microsoft.com/office/powerpoint/2010/main" val="3583478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veja como é o trabalho na mina</a:t>
            </a:r>
          </a:p>
        </p:txBody>
      </p:sp>
    </p:spTree>
    <p:extLst>
      <p:ext uri="{BB962C8B-B14F-4D97-AF65-F5344CB8AC3E}">
        <p14:creationId xmlns:p14="http://schemas.microsoft.com/office/powerpoint/2010/main" val="2368999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esta é uma gravura de como se fazia a perfuração nas minas de carvão… ,muitos morriam e </a:t>
            </a:r>
          </a:p>
        </p:txBody>
      </p:sp>
    </p:spTree>
    <p:extLst>
      <p:ext uri="{BB962C8B-B14F-4D97-AF65-F5344CB8AC3E}">
        <p14:creationId xmlns:p14="http://schemas.microsoft.com/office/powerpoint/2010/main" val="3017537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olha o estado deste senhor!!</a:t>
            </a:r>
          </a:p>
        </p:txBody>
      </p:sp>
    </p:spTree>
    <p:extLst>
      <p:ext uri="{BB962C8B-B14F-4D97-AF65-F5344CB8AC3E}">
        <p14:creationId xmlns:p14="http://schemas.microsoft.com/office/powerpoint/2010/main" val="938393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mas enquanto o pai trabalhava nas minas de carvão os 2 filhos sonhavam em ir para a UNIVERSIDADE….	</a:t>
            </a:r>
          </a:p>
        </p:txBody>
      </p:sp>
    </p:spTree>
    <p:extLst>
      <p:ext uri="{BB962C8B-B14F-4D97-AF65-F5344CB8AC3E}">
        <p14:creationId xmlns:p14="http://schemas.microsoft.com/office/powerpoint/2010/main" val="2088128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Dois de seus filhos tinham um sonho: queriam dedicar-se à pintura, mas sabiam que seu pai jamais poderia enviar os dois para estudar na Academia.</a:t>
            </a:r>
          </a:p>
          <a:p>
            <a:r>
              <a:t>Depois de muitas noites de conversas e troca de idéias, os dois irmãos chegaram a um acordo: lançariam uma moeda para tirar a sorte, e o perdedor trabalharia nas minas para pagar os estudos ao que ganhasse. Ao terminar seus estudos, o ganhador pagaria então, com a venda de suas obras, os estudos ao que ficara em casa e assim, os dois irmãos poderiam ser artistas.</a:t>
            </a:r>
          </a:p>
          <a:p>
            <a:r>
              <a:t>Lançaram a moeda num domingo ao sair da igreja. Um deles, chamado Albrecht, ganhou, e foi estudar pintura em Nüremberg. Então o outro irmão, Albert, começou o perigoso trabalho nas minas, onde permaneceu pelos próximos quatro anos para pagar os estudos de seu irmão…</a:t>
            </a:r>
          </a:p>
        </p:txBody>
      </p:sp>
    </p:spTree>
    <p:extLst>
      <p:ext uri="{BB962C8B-B14F-4D97-AF65-F5344CB8AC3E}">
        <p14:creationId xmlns:p14="http://schemas.microsoft.com/office/powerpoint/2010/main" val="4017007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–Jaime Silveira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“Digite uma citação aqui.”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Ac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595213" y="1366357"/>
            <a:ext cx="11814374" cy="7020886"/>
          </a:xfrm>
          <a:prstGeom prst="rect">
            <a:avLst/>
          </a:prstGeom>
        </p:spPr>
        <p:txBody>
          <a:bodyPr/>
          <a:lstStyle/>
          <a:p>
            <a:pPr algn="l" defTabSz="342900">
              <a:defRPr sz="15000">
                <a:latin typeface="Tahoma"/>
                <a:ea typeface="Tahoma"/>
                <a:cs typeface="Tahoma"/>
                <a:sym typeface="Tahoma"/>
              </a:defRPr>
            </a:pPr>
            <a:r>
              <a:rPr b="1"/>
              <a:t>ALBRECHT </a:t>
            </a:r>
          </a:p>
          <a:p>
            <a:pPr algn="l" defTabSz="342900">
              <a:defRPr sz="15000">
                <a:latin typeface="Tahoma"/>
                <a:ea typeface="Tahoma"/>
                <a:cs typeface="Tahoma"/>
                <a:sym typeface="Tahoma"/>
              </a:defRPr>
            </a:pPr>
            <a:r>
              <a:rPr b="1"/>
              <a:t>&amp; ALBERT</a:t>
            </a:r>
          </a:p>
          <a:p>
            <a:pPr algn="l" defTabSz="342900">
              <a:defRPr sz="15000">
                <a:latin typeface="Tahoma"/>
                <a:ea typeface="Tahoma"/>
                <a:cs typeface="Tahoma"/>
                <a:sym typeface="Tahoma"/>
              </a:defRPr>
            </a:pPr>
            <a:r>
              <a:rPr b="1"/>
              <a:t>DÜRER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5517" y="185861"/>
            <a:ext cx="6733766" cy="93818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76613" y="5149"/>
            <a:ext cx="7251574" cy="9743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503" y="5982"/>
            <a:ext cx="12099794" cy="9741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2499" y="5132"/>
            <a:ext cx="7599802" cy="9743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0158" y="-1"/>
            <a:ext cx="773927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4298" y="0"/>
            <a:ext cx="9816204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1574" y="35974"/>
            <a:ext cx="9681652" cy="9681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1213" y="15042"/>
            <a:ext cx="8634482" cy="9723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2584" y="953010"/>
            <a:ext cx="12279632" cy="78475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0012" y="-1"/>
            <a:ext cx="772477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0682" y="35452"/>
            <a:ext cx="6723436" cy="9682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638" y="-265503"/>
            <a:ext cx="9144001" cy="9067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9"/>
          <p:cNvGrpSpPr/>
          <p:nvPr/>
        </p:nvGrpSpPr>
        <p:grpSpPr>
          <a:xfrm>
            <a:off x="3143514" y="-94103"/>
            <a:ext cx="6717772" cy="10094206"/>
            <a:chOff x="0" y="0"/>
            <a:chExt cx="6717770" cy="10094204"/>
          </a:xfrm>
        </p:grpSpPr>
        <p:pic>
          <p:nvPicPr>
            <p:cNvPr id="188" name="pasted-image.t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6463771" cy="97640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7" name="Imagem 186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717771" cy="1009420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As parábolas de Jesus - A parábola dos dois filhos _ Dublado-mg8ETKge1X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2440" y="1372447"/>
            <a:ext cx="12459920" cy="70087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474746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049669"/>
            <a:ext cx="13004801" cy="5654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2453" y="429306"/>
            <a:ext cx="12239894" cy="9168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128" y="844262"/>
            <a:ext cx="12116544" cy="8065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5593" y="973947"/>
            <a:ext cx="10588052" cy="6893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847" y="461907"/>
            <a:ext cx="12653106" cy="8572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8120" y="323754"/>
            <a:ext cx="11088560" cy="8712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769</Words>
  <Application>Microsoft Office PowerPoint</Application>
  <PresentationFormat>Personalizar</PresentationFormat>
  <Paragraphs>31</Paragraphs>
  <Slides>24</Slides>
  <Notes>13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9" baseType="lpstr">
      <vt:lpstr>Calibri</vt:lpstr>
      <vt:lpstr>Helvetica Light</vt:lpstr>
      <vt:lpstr>Helvetica Neue</vt:lpstr>
      <vt:lpstr>Tahoma</vt:lpstr>
      <vt:lpstr>White</vt:lpstr>
      <vt:lpstr>ALBRECHT  &amp; ALBERT DÜRER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ALBRECHT  &amp; ALBERT DÜRER</dc:title>
  <cp:lastModifiedBy>APV - Marcelo Augusto de Carvalho</cp:lastModifiedBy>
  <cp:revision>1</cp:revision>
  <dcterms:modified xsi:type="dcterms:W3CDTF">2016-02-04T20:22:31Z</dcterms:modified>
</cp:coreProperties>
</file>