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sldIdLst>
    <p:sldId id="286" r:id="rId2"/>
    <p:sldId id="300" r:id="rId3"/>
    <p:sldId id="288" r:id="rId4"/>
    <p:sldId id="323" r:id="rId5"/>
    <p:sldId id="289" r:id="rId6"/>
    <p:sldId id="287" r:id="rId7"/>
    <p:sldId id="296" r:id="rId8"/>
    <p:sldId id="322" r:id="rId9"/>
    <p:sldId id="297" r:id="rId10"/>
    <p:sldId id="298" r:id="rId11"/>
    <p:sldId id="317" r:id="rId12"/>
    <p:sldId id="318" r:id="rId13"/>
    <p:sldId id="301" r:id="rId14"/>
    <p:sldId id="321" r:id="rId15"/>
    <p:sldId id="291" r:id="rId16"/>
    <p:sldId id="292" r:id="rId17"/>
    <p:sldId id="294" r:id="rId18"/>
    <p:sldId id="293" r:id="rId19"/>
    <p:sldId id="290" r:id="rId20"/>
    <p:sldId id="295" r:id="rId2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69805" autoAdjust="0"/>
  </p:normalViewPr>
  <p:slideViewPr>
    <p:cSldViewPr>
      <p:cViewPr varScale="1">
        <p:scale>
          <a:sx n="52" d="100"/>
          <a:sy n="52" d="100"/>
        </p:scale>
        <p:origin x="12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A2CFBDB9-480D-4299-84E4-AE91A08657DD}" type="datetimeFigureOut">
              <a:rPr lang="pt-BR"/>
              <a:pPr>
                <a:defRPr/>
              </a:pPr>
              <a:t>01/02/2016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8CDF9EDD-52AA-41EF-BA36-13443B3C1C1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4892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b="1" dirty="0" smtClean="0"/>
              <a:t>www.4tons.com</a:t>
            </a:r>
          </a:p>
          <a:p>
            <a:pPr algn="ctr"/>
            <a:r>
              <a:rPr lang="pt-BR" b="1" dirty="0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dirty="0" smtClean="0"/>
          </a:p>
          <a:p>
            <a:pPr eaLnBrk="1" hangingPunct="1">
              <a:spcBef>
                <a:spcPct val="0"/>
              </a:spcBef>
            </a:pPr>
            <a:endParaRPr lang="pt-BR" altLang="pt-BR" b="1" dirty="0" smtClean="0"/>
          </a:p>
          <a:p>
            <a:pPr eaLnBrk="1" hangingPunct="1">
              <a:spcBef>
                <a:spcPct val="0"/>
              </a:spcBef>
            </a:pPr>
            <a:r>
              <a:rPr lang="pt-BR" altLang="pt-BR" b="1" dirty="0" smtClean="0"/>
              <a:t>Todos </a:t>
            </a:r>
            <a:r>
              <a:rPr lang="pt-BR" altLang="pt-BR" b="1" dirty="0" smtClean="0"/>
              <a:t>vão chegar em</a:t>
            </a:r>
            <a:r>
              <a:rPr lang="pt-BR" altLang="pt-BR" b="1" baseline="0" dirty="0" smtClean="0"/>
              <a:t> algum lugar.</a:t>
            </a:r>
            <a:endParaRPr lang="pt-BR" altLang="pt-BR" b="1" dirty="0" smtClean="0"/>
          </a:p>
          <a:p>
            <a:pPr eaLnBrk="1" hangingPunct="1">
              <a:spcBef>
                <a:spcPct val="0"/>
              </a:spcBef>
            </a:pPr>
            <a:endParaRPr lang="pt-BR" altLang="pt-BR" b="1" dirty="0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4B257214-B1DB-4251-81BC-8C1CE30E367D}" type="slidenum">
              <a:rPr lang="pt-BR" altLang="pt-BR" smtClean="0">
                <a:latin typeface="Berlin Sans FB Demi" pitchFamily="34" charset="0"/>
              </a:rPr>
              <a:pPr eaLnBrk="1" hangingPunct="1"/>
              <a:t>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396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Essas</a:t>
            </a:r>
            <a:r>
              <a:rPr lang="pt-BR" b="1" baseline="0" dirty="0" smtClean="0"/>
              <a:t> respostas direcionarão você.</a:t>
            </a:r>
          </a:p>
          <a:p>
            <a:pPr algn="just">
              <a:defRPr/>
            </a:pPr>
            <a:r>
              <a:rPr lang="pt-BR" b="1" dirty="0" smtClean="0"/>
              <a:t>Segundo; </a:t>
            </a:r>
            <a:r>
              <a:rPr lang="pt-BR" b="1" baseline="0" dirty="0" smtClean="0"/>
              <a:t>o meio de transporte.</a:t>
            </a:r>
            <a:endParaRPr lang="pt-BR" b="1" dirty="0" smtClean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8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Para o Rio de Janeiro você pode escolher ir pela Dutra ou ir pela rio Santos, ou até mesmo subir</a:t>
            </a:r>
            <a:r>
              <a:rPr lang="pt-BR" b="1" baseline="0" dirty="0" smtClean="0"/>
              <a:t> 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03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Você pode escolher</a:t>
            </a:r>
            <a:r>
              <a:rPr lang="pt-BR" b="1" baseline="0" dirty="0" smtClean="0"/>
              <a:t> entre alguns trajetos e </a:t>
            </a:r>
            <a:r>
              <a:rPr lang="pt-BR" b="1" baseline="0" dirty="0" err="1" smtClean="0"/>
              <a:t>voce</a:t>
            </a:r>
            <a:r>
              <a:rPr lang="pt-BR" b="1" baseline="0" dirty="0" smtClean="0"/>
              <a:t> vai escolher o melhor.</a:t>
            </a:r>
          </a:p>
          <a:p>
            <a:pPr algn="just">
              <a:defRPr/>
            </a:pPr>
            <a:r>
              <a:rPr lang="pt-BR" b="1" baseline="0" dirty="0" smtClean="0"/>
              <a:t>Não irá escolher A Rod. Castelo Branco...nem a Rod. Washington </a:t>
            </a:r>
            <a:r>
              <a:rPr lang="pt-BR" b="1" baseline="0" dirty="0" err="1" smtClean="0"/>
              <a:t>Luis</a:t>
            </a:r>
            <a:r>
              <a:rPr lang="pt-BR" b="1" baseline="0" dirty="0" smtClean="0"/>
              <a:t>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516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64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52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Algumas coisas te</a:t>
            </a:r>
            <a:r>
              <a:rPr lang="pt-BR" b="1" baseline="0" dirty="0" smtClean="0"/>
              <a:t> atrapalham a vida, como más amizades, um relacionamento de namoro, o celular, redes sociais, estilo de vida não saudável. Você precisa estar atento para perceber o que está te impedindo de chegar lá.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41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139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Esteja ciente que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os degraus existem, e eles são importantes. O degrau da paciência, do bom relacionamento, do perdão, da dedicação, do estudo diário, do trabalho, da humildade, da perseverança.</a:t>
            </a:r>
          </a:p>
          <a:p>
            <a:pPr algn="just">
              <a:defRPr/>
            </a:pP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Alguns se gabam de conseguir se safar de algumas responsabilidades. Lembre-se...suba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um degrau de cada vez.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624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Ou seja, algumas etapas</a:t>
            </a:r>
            <a:r>
              <a:rPr lang="pt-BR" b="1" baseline="0" dirty="0" smtClean="0"/>
              <a:t> da vida não tem como fugir. Se quer crescer necessariamente terá que passar por alguns degraus..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. Você vai se construindo e se definindo a medida que cada degrau vai sendo conquistado.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205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Este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texto foi escrito no contexto da palestina onde acontece duas principais chuvas anuais, importantes para o cultivador e agricultor. Havia ali as duas chuvas, temporã pra germinar a semente, no outono, e na primavera a chuva serôdia para preparar para a </a:t>
            </a:r>
            <a:r>
              <a:rPr lang="pt-BR" sz="1200" b="0" i="0" kern="1200" baseline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colheita etc...</a:t>
            </a:r>
            <a:endParaRPr lang="pt-BR" sz="1200" b="0" i="0" kern="1200" baseline="0" dirty="0" smtClean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  <a:p>
            <a:pPr algn="just">
              <a:defRPr/>
            </a:pP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Pão </a:t>
            </a:r>
            <a:r>
              <a:rPr lang="pt-BR" sz="1200" b="0" i="0" kern="1200" baseline="0" dirty="0" err="1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tbm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era uma expressão usada para a semente do trigo, pois dela é que viria o pão.</a:t>
            </a:r>
          </a:p>
          <a:p>
            <a:pPr algn="just">
              <a:defRPr/>
            </a:pP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A ideia é plante, faça sua parte, e no tempo certo para colher, também no tempo previsto..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Destino</a:t>
            </a:r>
          </a:p>
          <a:p>
            <a:pPr algn="just">
              <a:defRPr/>
            </a:pPr>
            <a:r>
              <a:rPr lang="pt-BR" b="0" dirty="0" smtClean="0"/>
              <a:t>Alguns acreditam que o destino já está traçado, tudo já está determinado, não dá pra mudar,</a:t>
            </a:r>
            <a:r>
              <a:rPr lang="pt-BR" b="0" baseline="0" dirty="0" smtClean="0"/>
              <a:t> mas isso não é verdade</a:t>
            </a:r>
            <a:endParaRPr lang="pt-BR" b="0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12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20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712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baseline="0" dirty="0" smtClean="0"/>
              <a:t>O futuro é determinado por sua escolha. Mas que escolhas fazer? Ou como acertar nas escolhas?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57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baseline="0" dirty="0" smtClean="0"/>
              <a:t>O futuro é determinado por sua escolha. Mas que escolhas fazer? Ou como acertar nas escolhas?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145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Tudo vai depender do</a:t>
            </a:r>
            <a:r>
              <a:rPr lang="pt-BR" b="1" baseline="0" dirty="0" smtClean="0"/>
              <a:t> seu alvo.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00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Pergunte</a:t>
            </a:r>
            <a:r>
              <a:rPr lang="pt-BR" b="1" baseline="0" dirty="0" smtClean="0"/>
              <a:t> a si mesmo: Onde eu quero chegar?....e responda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08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Segunda pergunta a se fazer é: como</a:t>
            </a:r>
            <a:r>
              <a:rPr lang="pt-BR" b="1" baseline="0" dirty="0" smtClean="0"/>
              <a:t> quero chegar?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93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</a:t>
            </a:r>
            <a:r>
              <a:rPr lang="pt-BR" b="1" baseline="0" dirty="0" smtClean="0"/>
              <a:t> Terceira</a:t>
            </a:r>
            <a:r>
              <a:rPr lang="pt-BR" b="1" dirty="0" smtClean="0"/>
              <a:t> pergunta  é: em</a:t>
            </a:r>
            <a:r>
              <a:rPr lang="pt-BR" b="1" baseline="0" dirty="0" smtClean="0"/>
              <a:t> quanto tempo quero chegar?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94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Essas</a:t>
            </a:r>
            <a:r>
              <a:rPr lang="pt-BR" b="1" baseline="0" dirty="0" smtClean="0"/>
              <a:t> respostas direcionarão você.</a:t>
            </a:r>
          </a:p>
          <a:p>
            <a:pPr algn="just">
              <a:defRPr/>
            </a:pPr>
            <a:r>
              <a:rPr lang="pt-BR" b="1" dirty="0" smtClean="0"/>
              <a:t>Primeiro: te ajudará a escolher o percurso.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16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A8F94-E799-4013-AFE1-7E5DA97617B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7805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D87F-5A33-4827-BBDD-3168FA9F164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607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3FFD-A366-4267-8A43-2C473D97135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2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3CDAF-6150-4094-896A-20033049EE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0030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169C5-A37E-41E0-A6BE-0071CC4843B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888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ECBA3-3E68-4240-BDB7-88F0053D89D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3323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10278-A100-4E0F-89B4-147D88B73F0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828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B4E6-773A-492A-B614-80A92FF6AE3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22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840A-AD89-4CDC-9BB1-47DF603E3CC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540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ACCC8-447B-435F-A841-57627D85B63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593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5B84F-6F04-4E37-A2AF-5074CC55A5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232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62826622-1695-4533-B4AD-CE4F7348EA4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02160_pao-de-acucar-rio-de-janeiro-brasil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escolhas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19672" y="4869160"/>
            <a:ext cx="6948264" cy="166199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46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Algum Lugar </a:t>
            </a:r>
            <a:endParaRPr lang="pt-BR" sz="4600" b="1" spc="50" dirty="0">
              <a:ln w="11430"/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– APV</a:t>
            </a: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</a:t>
            </a: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. </a:t>
            </a:r>
            <a:r>
              <a:rPr lang="pt-BR" sz="28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Fábio Moreno</a:t>
            </a:r>
            <a:endParaRPr lang="pt-BR" sz="2800" b="1" spc="50" dirty="0">
              <a:ln w="11430"/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3404" y="5262299"/>
            <a:ext cx="90505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Meio de Transporte 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3404" y="5190291"/>
            <a:ext cx="90505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Ex.: Rio de Janeiro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5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11760" y="5157192"/>
            <a:ext cx="5976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Vários Trajetos</a:t>
            </a:r>
          </a:p>
        </p:txBody>
      </p:sp>
    </p:spTree>
    <p:extLst>
      <p:ext uri="{BB962C8B-B14F-4D97-AF65-F5344CB8AC3E}">
        <p14:creationId xmlns:p14="http://schemas.microsoft.com/office/powerpoint/2010/main" val="41710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47664" y="2904406"/>
            <a:ext cx="617188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Meio De Transporte</a:t>
            </a:r>
            <a:endParaRPr lang="pt-BR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0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7624" y="5013176"/>
            <a:ext cx="641393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Qual o Seu objetivo?</a:t>
            </a:r>
          </a:p>
        </p:txBody>
      </p:sp>
    </p:spTree>
    <p:extLst>
      <p:ext uri="{BB962C8B-B14F-4D97-AF65-F5344CB8AC3E}">
        <p14:creationId xmlns:p14="http://schemas.microsoft.com/office/powerpoint/2010/main" val="104593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34988" y="1997839"/>
            <a:ext cx="7319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Escolhas Você Precisa Fazer Para Alcançá-lo?</a:t>
            </a:r>
            <a:endParaRPr lang="pt-BR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1340768"/>
            <a:ext cx="84849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Quem Não Sabe Onde Quer Chegar, Qualquer Lugar Está Bom; Chegar De Qualquer Jeito Está Bom E O Tempo Não Importa.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3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00474" y="692696"/>
            <a:ext cx="27430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Degraus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31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99792" y="889843"/>
            <a:ext cx="60126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Pode Até Pular Alguns Degraus, Mas Obrigatoriamente Terá Que Passar Por Outros. 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74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4442336"/>
            <a:ext cx="82809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“Lança o teu pão sobre as águas, porque depois de muitos dias o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acharás”  </a:t>
            </a:r>
            <a:r>
              <a:rPr lang="pt-BR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Ecles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11:1</a:t>
            </a:r>
          </a:p>
        </p:txBody>
      </p:sp>
    </p:spTree>
    <p:extLst>
      <p:ext uri="{BB962C8B-B14F-4D97-AF65-F5344CB8AC3E}">
        <p14:creationId xmlns:p14="http://schemas.microsoft.com/office/powerpoint/2010/main" val="2139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31121" y="692696"/>
            <a:ext cx="24817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Destino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887359" y="620688"/>
            <a:ext cx="136928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Fim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5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397902" y="4941168"/>
            <a:ext cx="6348213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Destino depende de </a:t>
            </a:r>
          </a:p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Escolhas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87016" y="470282"/>
            <a:ext cx="8605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Escolhas Fazer? 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Como Saber Se Estão Certas?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1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652120" y="476672"/>
            <a:ext cx="283923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Objetivo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74325" y="4881934"/>
            <a:ext cx="759534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Onde Eu Quero Chegar?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02" y="548680"/>
            <a:ext cx="90505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Eu Quero Chegar?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4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02" y="620688"/>
            <a:ext cx="90505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Em Quanto Tempo Quero Chegar?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11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02" y="5118283"/>
            <a:ext cx="90505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Caminho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5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1920</TotalTime>
  <Words>578</Words>
  <Application>Microsoft Office PowerPoint</Application>
  <PresentationFormat>Apresentação na tela (4:3)</PresentationFormat>
  <Paragraphs>71</Paragraphs>
  <Slides>20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5000-APELO</dc:title>
  <dc:subject>PE-CAPELAS EFM 2016</dc:subject>
  <dc:creator>Pr. MARCELO AUGUSTO DE CARVALHO</dc:creator>
  <cp:keywords>www.4tons.com</cp:keywords>
  <dc:description>COMÉRCIO PROIBIDO. USO PESSOAL</dc:description>
  <cp:lastModifiedBy>APV - Marcelo Augusto de Carvalho</cp:lastModifiedBy>
  <cp:revision>136</cp:revision>
  <dcterms:created xsi:type="dcterms:W3CDTF">2009-09-21T13:03:02Z</dcterms:created>
  <dcterms:modified xsi:type="dcterms:W3CDTF">2016-02-01T15:58:01Z</dcterms:modified>
  <cp:category>PASTORAL ESTUDANTIL APV; CAPELAS</cp:category>
</cp:coreProperties>
</file>