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5"/>
  </p:notesMasterIdLst>
  <p:sldIdLst>
    <p:sldId id="286" r:id="rId2"/>
    <p:sldId id="257" r:id="rId3"/>
    <p:sldId id="287" r:id="rId4"/>
    <p:sldId id="296" r:id="rId5"/>
    <p:sldId id="304" r:id="rId6"/>
    <p:sldId id="297" r:id="rId7"/>
    <p:sldId id="299" r:id="rId8"/>
    <p:sldId id="305" r:id="rId9"/>
    <p:sldId id="288" r:id="rId10"/>
    <p:sldId id="307" r:id="rId11"/>
    <p:sldId id="308" r:id="rId12"/>
    <p:sldId id="312" r:id="rId13"/>
    <p:sldId id="313" r:id="rId14"/>
    <p:sldId id="311" r:id="rId15"/>
    <p:sldId id="310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818" autoAdjust="0"/>
  </p:normalViewPr>
  <p:slideViewPr>
    <p:cSldViewPr>
      <p:cViewPr varScale="1">
        <p:scale>
          <a:sx n="61" d="100"/>
          <a:sy n="61" d="100"/>
        </p:scale>
        <p:origin x="93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53622330-0107-4E82-A101-5BFEC8CA43EF}" type="datetimeFigureOut">
              <a:rPr lang="pt-BR"/>
              <a:pPr>
                <a:defRPr/>
              </a:pPr>
              <a:t>01/02/2016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D148180F-0848-4954-BC71-B7F4393EDB3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65163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FA6261F-5899-4A62-A8D8-937F0E3A28FF}" type="slidenum">
              <a:rPr lang="pt-BR" altLang="pt-BR" smtClean="0">
                <a:latin typeface="Berlin Sans FB Demi" pitchFamily="34" charset="0"/>
              </a:rPr>
              <a:pPr eaLnBrk="1" hangingPunct="1"/>
              <a:t>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637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Vamos tentar aproximar ao máximo nossa mente dessa ideia do tamanho de Deus</a:t>
            </a:r>
            <a:endParaRPr lang="pt-BR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909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Tente comparar o seu tamanho co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 o do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planeta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Terra que tem 12.742km de diâmetro.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7.323.000 vezes maior que uma pessoa de 1,80cm... 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288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 Terra comparado aos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planetas já não parece tão grande... Júpiter, um pais gasoso, é o Maior de nosso sistema Solar e é 11 vezes maior que a Terra, sua massa é maior do que a de todos os outros </a:t>
            </a:r>
            <a:r>
              <a:rPr lang="pt-BR" sz="120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somandas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...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694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Mas comparado ao Sol somos menores ainda, o Sol é 110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vezes maior do que a Terra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36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Mas 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nosso astro rei, como é conhecido o sol, é uma pequena estrela comparada a outras milhares, Sirius é a mais brilhante do nosso céu noturno, e </a:t>
            </a:r>
            <a:r>
              <a:rPr lang="pt-BR" sz="120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Arcturus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é 30 vezes maior que o Sol, 4 mais brilhante no céu noturno. (por causa da distância)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95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Arcturus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perto de Antares é uma bolinha de gude pra uma bola de basquete, nessa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escala o Sol esta com um pixel.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50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Agora a maior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estrela encontrada até hoje, UY </a:t>
            </a:r>
            <a:r>
              <a:rPr lang="pt-BR" sz="120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Scuti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, 2 vezes maior que Antares...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06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Comparada ao sol é 1,706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vezes maior.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Se o Sol fosse do tamanho de uma maça, a </a:t>
            </a:r>
            <a:r>
              <a:rPr lang="pt-BR" sz="120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Scuti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seria do tamanho do Maracanã...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Se colocada no lugar do Sol chegaria até Netuno engolindo todo o sistema solar...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08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 essas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estrelas que mostrei são apenas algumas dentro da nossa galáxia, conhecida como via Láctea, que tem 200 bilhões de Estrelas, sem contar os 2 Bilhões de planetas e outros milhões de satélites naturais. 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Se cada estrela valesse 1 real a Vila Láctea teria 3 vezes mais a fortuna do homem mais rico do mundo (Bill Gates em 2015).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Mais ainda não somos a maior galáxia conhecida...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185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 maior é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essa, IC 1011, com mais de 100 Trilhões de Estrelas e um diâmetro de 6 milhões de anos luz, 500 vezes maior que a via Láctea...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Acha que acabou?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09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Em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João 8:3-11 (ler) encontramos a história dessa mulher, encontrada cometendo o maior erro da sua vida, pense no constrangimento dessa mulher.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Se você fosse pego no momento em que estivesse fazendo algo errado, bem na hora do ato, como se sentiria.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Vergonha, medo, desespero, não conseguir encontrar a saída.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Aquela mulher estava aguardando a morte.</a:t>
            </a:r>
            <a:endParaRPr lang="pt-BR" sz="1200" kern="120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ADAD438E-6D59-4890-9BE1-A8C5CF99A6D7}" type="slidenum">
              <a:rPr lang="pt-BR" altLang="pt-BR" smtClean="0">
                <a:latin typeface="Berlin Sans FB Demi" pitchFamily="34" charset="0"/>
              </a:rPr>
              <a:pPr eaLnBrk="1" hangingPunct="1"/>
              <a:t>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022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Só que sabemos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é que existem 200 Bilhões de Galáxias com média de 200 Bilhões de Estrelas cada, dando um valor absurdo de 40 </a:t>
            </a:r>
            <a:r>
              <a:rPr lang="pt-BR" sz="120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sextilhões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de Estrelas... Isso é mais do que GIGANTESCO, mas que saber da MAIOR....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582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Tudo isso é só 4% do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Universo Observável que tem um raio de 13,6 Bilhões de Anos Luz (Visível ao Homem)...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Aqui usar uma trena para exemplificar... 100 cm o Universo Observável e 4 cm tudo que existe de Matéria Conhecida...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52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QUE AMOR É ESSE?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AMOR INFINITO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Apele para aceitar o amor de Deus...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627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QUE AMOR É ESSE?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AMOR INFINITO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Apele para aceitar o amor de Deus...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23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024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Mas, antes dessa mulher</a:t>
            </a:r>
            <a:r>
              <a:rPr lang="pt-BR" b="0" baseline="0" dirty="0" smtClean="0"/>
              <a:t> ser apedrejada, ela tem um encontro com Jesus.</a:t>
            </a:r>
          </a:p>
          <a:p>
            <a:pPr algn="just">
              <a:defRPr/>
            </a:pPr>
            <a:r>
              <a:rPr lang="pt-BR" b="0" baseline="0" dirty="0" smtClean="0"/>
              <a:t>Por que Jesus está ali?</a:t>
            </a:r>
          </a:p>
          <a:p>
            <a:pPr algn="just">
              <a:defRPr/>
            </a:pPr>
            <a:r>
              <a:rPr lang="pt-BR" b="0" baseline="0" dirty="0" smtClean="0"/>
              <a:t>Não estava por acaso, ele estava ali para salvar aquela mulher, não para julga-la, acusa-la ou coisa do tipo... Unicamente para salva-la.</a:t>
            </a:r>
          </a:p>
          <a:p>
            <a:pPr algn="just">
              <a:defRPr/>
            </a:pPr>
            <a:r>
              <a:rPr lang="pt-BR" b="0" baseline="0" dirty="0" smtClean="0"/>
              <a:t>E tudo isso por AMOR.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72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Nós</a:t>
            </a:r>
            <a:r>
              <a:rPr lang="pt-BR" b="0" baseline="0" dirty="0" smtClean="0"/>
              <a:t> não somos melhores do que essa mulher, somos pecadores e precisamos de alguém para nos salvar da morte eterna!</a:t>
            </a:r>
          </a:p>
          <a:p>
            <a:pPr algn="just">
              <a:defRPr/>
            </a:pPr>
            <a:endParaRPr lang="pt-BR" b="0" baseline="0" dirty="0" smtClean="0"/>
          </a:p>
          <a:p>
            <a:pPr algn="just">
              <a:defRPr/>
            </a:pP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792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O motivo de Jesus</a:t>
            </a:r>
            <a:r>
              <a:rPr lang="pt-BR" b="0" baseline="0" dirty="0" smtClean="0"/>
              <a:t> vir nos resgatar é o seu amor por nós, como diz em João 3:16 Por que Deus Amou... (se quiser citar tudo),</a:t>
            </a:r>
          </a:p>
          <a:p>
            <a:pPr algn="just">
              <a:defRPr/>
            </a:pPr>
            <a:r>
              <a:rPr lang="pt-BR" b="0" baseline="0" dirty="0" smtClean="0"/>
              <a:t>Em outro texto da  bíblia fala que mesmo que sua mãe ou pai se esqueça de você, Deus nunca se esquecerá (Isaias 49:15), então o amor de Deus é maior que de uma mãe!</a:t>
            </a:r>
          </a:p>
          <a:p>
            <a:pPr algn="just">
              <a:defRPr/>
            </a:pP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436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 smtClean="0"/>
              <a:t>Maior Quanto? Qual o tamanho desse amor? 1</a:t>
            </a:r>
            <a:r>
              <a:rPr lang="pt-BR" b="0" baseline="0" dirty="0" smtClean="0"/>
              <a:t> João 4:8 diz que Deus é amor...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533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Então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 amor é do tamanho do próprio Deus, que tem que tamanho?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22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b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Céus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 mais altos Céus ou seja UNIVERSO... Deus é tão grande que não cabe no UNIVERSO? Se o Universo é infinito, Deus é infinito, logo seu amor é infinito... Pra tentar entender um pouco isso, veja esse vídeo (próximo slide)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703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A7E7802-C7F4-4242-AA7B-121602EA5748}" type="slidenum">
              <a:rPr lang="pt-BR" altLang="pt-BR" smtClean="0">
                <a:latin typeface="Berlin Sans FB Demi" pitchFamily="34" charset="0"/>
              </a:rPr>
              <a:pPr eaLnBrk="1" hangingPunct="1"/>
              <a:t>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86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86058-C2F2-4F44-8916-2C166041955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594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7D273-D057-4E54-A890-4B8D24798B6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1436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C27C8-1499-43D5-BD56-CD35531B313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28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7EA60-90EE-447F-A602-1D83630BB7A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519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7912E-C91E-4D50-AC40-E098C5C7F03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127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0CC49-E580-4F62-A90B-B65CB98278D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313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95F39-CE79-4A24-81B5-AF10917C2B1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693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173D0-0BEE-4C22-82F2-6D380A33644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929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C85D8-8C69-4907-AE6B-D41B1D56FDA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24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F362F-702C-40AE-A977-8C8CAB024CE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022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14B28-1EE6-4F89-9987-F6B35AA08CB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680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1173C340-AB0F-40FE-AF78-1C50BEC5D12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galaxy_4-wallpaper-1366x768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Galaxy-Wallpaper-Space-Full-HD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23528" y="4797152"/>
            <a:ext cx="8460432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3175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pPr algn="r">
              <a:defRPr/>
            </a:pPr>
            <a:r>
              <a:rPr lang="pt-BR" sz="48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Que Amor </a:t>
            </a:r>
            <a:r>
              <a:rPr lang="pt-BR" sz="48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É </a:t>
            </a:r>
            <a:r>
              <a:rPr lang="pt-BR" sz="4800" b="1" spc="50" dirty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48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sse</a:t>
            </a:r>
            <a:r>
              <a:rPr lang="pt-BR" sz="48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?</a:t>
            </a:r>
            <a:endParaRPr lang="pt-BR" sz="4800" b="1" spc="5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76200" dist="50800" dir="5400000" algn="tl" rotWithShape="0">
                  <a:schemeClr val="accent1">
                    <a:lumMod val="10000"/>
                    <a:alpha val="65000"/>
                  </a:scheme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32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– APV</a:t>
            </a:r>
          </a:p>
          <a:p>
            <a:pPr algn="r">
              <a:defRPr/>
            </a:pPr>
            <a:r>
              <a:rPr lang="pt-BR" sz="32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Pr</a:t>
            </a:r>
            <a:r>
              <a:rPr lang="pt-BR" sz="3200" b="1" spc="50" dirty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. </a:t>
            </a:r>
            <a:r>
              <a:rPr lang="pt-BR" sz="32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Bruno Aiolfi</a:t>
            </a:r>
            <a:endParaRPr lang="pt-BR" sz="3200" b="1" spc="5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76200" dist="50800" dir="5400000" algn="tl" rotWithShape="0">
                  <a:schemeClr val="accent1">
                    <a:lumMod val="10000"/>
                    <a:alpha val="65000"/>
                  </a:scheme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4298320"/>
            <a:ext cx="81057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Vamos Tentar Aproximar Ao Máximo Nossa Mente Dessa Ideia Do Tamanho De Deus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96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19149" y="5517232"/>
            <a:ext cx="81057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12.742 km de diâmetro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43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2000" b="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19149" y="5589240"/>
            <a:ext cx="8105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Júpiter 11x maior</a:t>
            </a:r>
            <a:endParaRPr lang="pt-B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756592" y="5805264"/>
            <a:ext cx="81057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110 x maior que a Terra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6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5536" y="260648"/>
            <a:ext cx="81057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30 vezes maior que o Sol</a:t>
            </a:r>
          </a:p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Júpiter = 1 pixel</a:t>
            </a:r>
          </a:p>
          <a:p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Terra = invisível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26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332656"/>
            <a:ext cx="40012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Sol = 1 pixel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142754" y="5229200"/>
            <a:ext cx="40012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30x </a:t>
            </a:r>
            <a:r>
              <a:rPr lang="pt-B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Arcturus</a:t>
            </a:r>
            <a:endParaRPr lang="pt-BR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800x o Sol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08520" y="404664"/>
            <a:ext cx="5832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Maior estrela </a:t>
            </a:r>
          </a:p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encontrada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57978" y="5445224"/>
            <a:ext cx="40012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2x Antares</a:t>
            </a:r>
            <a:endParaRPr lang="pt-B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83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t="2000" r="-9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072123" y="764704"/>
            <a:ext cx="5832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Maior estrela encontrada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203848" y="5085184"/>
            <a:ext cx="40012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1.706x o Sol</a:t>
            </a:r>
            <a:endParaRPr lang="pt-B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52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5536" y="375040"/>
            <a:ext cx="58326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Via Láctea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75556" y="1182057"/>
            <a:ext cx="799288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200 Bilhões de Estrelas</a:t>
            </a:r>
          </a:p>
          <a:p>
            <a:pPr algn="ctr"/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200.000.000.000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8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t="2000" r="-12000" b="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5536" y="375040"/>
            <a:ext cx="58326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Maior Galáxia desde 2011</a:t>
            </a:r>
          </a:p>
          <a:p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Diâmetro de 6 milhões de Anos-Luz</a:t>
            </a:r>
          </a:p>
          <a:p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500x Via Láctea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83568" y="5373216"/>
            <a:ext cx="79928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100 Trilhões de  Estrelas</a:t>
            </a:r>
          </a:p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100.000.000.000.000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1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16527" y="692696"/>
            <a:ext cx="61109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Mulher Pecadora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03548" y="2859613"/>
            <a:ext cx="813690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Existem 200 Bilhões de Galáxias</a:t>
            </a:r>
          </a:p>
          <a:p>
            <a:pPr algn="ctr"/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Com Média de 200 Bilhões de Estrelas Cada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83568" y="5373216"/>
            <a:ext cx="799288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40 </a:t>
            </a:r>
            <a:r>
              <a:rPr lang="pt-B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Sextilhões</a:t>
            </a: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de Estrelas</a:t>
            </a:r>
          </a:p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40.000.000.000.000.000.000.000</a:t>
            </a:r>
            <a:endParaRPr lang="pt-B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83568" y="5164094"/>
            <a:ext cx="799288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Apenas 4%</a:t>
            </a:r>
          </a:p>
          <a:p>
            <a:pPr algn="ctr"/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Todos as Estrelas e Planetas e Satélites e nós... </a:t>
            </a:r>
            <a:endParaRPr lang="pt-B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16" y="1231163"/>
            <a:ext cx="5328592" cy="3641439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511073" y="4870442"/>
            <a:ext cx="4248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ÁTOMOS</a:t>
            </a:r>
            <a:endParaRPr lang="pt-BR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15072" y="284658"/>
            <a:ext cx="7992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Universo Observável</a:t>
            </a:r>
            <a:endParaRPr lang="pt-B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06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9000" t="1000" r="22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096" y="51319"/>
            <a:ext cx="4592408" cy="676064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15072" y="284658"/>
            <a:ext cx="7992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Um Deus Maior Que Isso Tudo...</a:t>
            </a:r>
            <a:endParaRPr lang="pt-B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4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9000" t="1000" r="22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096" y="51319"/>
            <a:ext cx="4592408" cy="676064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4401686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Se Torna Homem Pra Me Salvar?</a:t>
            </a: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Que Amor É Esse?</a:t>
            </a: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Amor Infinito!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33593" y="5373216"/>
            <a:ext cx="667682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Tem 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ncontro</a:t>
            </a: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25406" y="4862770"/>
            <a:ext cx="6974986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O Que Jesus Fez Com Ela,</a:t>
            </a:r>
            <a:b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Faz Também Conosco!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0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3568" y="4780890"/>
            <a:ext cx="784887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 Que Jesus Fez Isso?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João 3:16</a:t>
            </a:r>
            <a:endParaRPr lang="pt-BR" sz="6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1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98746" y="5478323"/>
            <a:ext cx="8105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Qual Seu Tamanho? 1 </a:t>
            </a:r>
            <a:r>
              <a:rPr lang="pt-BR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Jo</a:t>
            </a:r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4:8</a:t>
            </a:r>
            <a:endParaRPr lang="pt-BR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2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19149" y="212735"/>
            <a:ext cx="8105702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Se Deus É Amor, O Amor Dele É Do Mesmo Tamanho Que Ele É.</a:t>
            </a:r>
          </a:p>
          <a:p>
            <a:pPr algn="ctr"/>
            <a:endParaRPr lang="pt-BR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/>
            <a:endParaRPr lang="pt-BR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/>
            <a:endParaRPr lang="pt-BR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/>
            <a:endParaRPr lang="pt-BR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/>
            <a:endParaRPr lang="pt-BR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Então, Qual O Tamanho De </a:t>
            </a:r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Deus?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3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19149" y="476672"/>
            <a:ext cx="810570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Mas, É Possível Que Deus Realmente Morasse Na Terra? Pois Os Céus E Os Mais Altos Céus São Pequenos Para O Senhor Caber Neles... 1 Reis 8:27 (Bíblia Viva)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9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Qual é o Tamanho de De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3226</TotalTime>
  <Words>1035</Words>
  <Application>Microsoft Office PowerPoint</Application>
  <PresentationFormat>Apresentação na tela (4:3)</PresentationFormat>
  <Paragraphs>116</Paragraphs>
  <Slides>23</Slides>
  <Notes>23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AMOR É ESSE</dc:title>
  <dc:subject>PE-CAPELAS EFM 2016</dc:subject>
  <dc:creator>Pr. MARCELO AUGUSTO DE CARVALHO</dc:creator>
  <cp:keywords>www.4tons.com</cp:keywords>
  <dc:description>COMÉRCIO PROIBIDO. USO PESSOAL</dc:description>
  <cp:lastModifiedBy>APV - Marcelo Augusto de Carvalho</cp:lastModifiedBy>
  <cp:revision>131</cp:revision>
  <dcterms:created xsi:type="dcterms:W3CDTF">2009-09-21T13:03:02Z</dcterms:created>
  <dcterms:modified xsi:type="dcterms:W3CDTF">2016-02-01T11:47:34Z</dcterms:modified>
  <cp:category>PASTORAL ESTUDANTIL APV; CAPELAS 2015; CAPELAS</cp:category>
</cp:coreProperties>
</file>