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76" r:id="rId6"/>
    <p:sldId id="260" r:id="rId7"/>
    <p:sldId id="261" r:id="rId8"/>
    <p:sldId id="277" r:id="rId9"/>
    <p:sldId id="262" r:id="rId10"/>
    <p:sldId id="263" r:id="rId11"/>
    <p:sldId id="278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3300"/>
    <a:srgbClr val="FF6600"/>
    <a:srgbClr val="CC0099"/>
    <a:srgbClr val="000000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3788" autoAdjust="0"/>
  </p:normalViewPr>
  <p:slideViewPr>
    <p:cSldViewPr snapToGrid="0">
      <p:cViewPr varScale="1">
        <p:scale>
          <a:sx n="55" d="100"/>
          <a:sy n="55" d="100"/>
        </p:scale>
        <p:origin x="13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EA854-3E52-4EDB-BFFC-33B85C90CF40}" type="datetimeFigureOut">
              <a:rPr lang="pt-BR" smtClean="0"/>
              <a:t>02/03/2015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9596E-32B1-408E-828D-B9F3299433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7485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Pr. </a:t>
            </a:r>
            <a:r>
              <a:rPr lang="pt-BR" sz="1200" b="1" smtClean="0">
                <a:solidFill>
                  <a:srgbClr val="FF0000"/>
                </a:solidFill>
              </a:rPr>
              <a:t>Marcelo Augusto de Carvalho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9596E-32B1-408E-828D-B9F32994330B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4123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80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4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8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2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0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08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4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3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9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5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5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file:///D:\Documents\CAPELAS%202013%20INFANTIS\CAPELAS%20INFANTIS%20MUSIC%202015\113.jpg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22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14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23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15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17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19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12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11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20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18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21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r:link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689959" y="495054"/>
            <a:ext cx="11022676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7200" b="1" spc="50" dirty="0" smtClean="0">
                <a:ln w="11430"/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V</a:t>
            </a:r>
            <a:r>
              <a:rPr lang="pt-BR" sz="7200" b="1" spc="50" dirty="0" smtClean="0">
                <a:ln w="11430"/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7200" b="1" spc="50" dirty="0" smtClean="0">
                <a:ln w="11430"/>
                <a:solidFill>
                  <a:srgbClr val="0000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m</a:t>
            </a:r>
            <a:r>
              <a:rPr lang="pt-BR" sz="7200" b="1" spc="50" dirty="0" smtClean="0">
                <a:ln w="11430"/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72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s </a:t>
            </a:r>
            <a:r>
              <a:rPr lang="pt-BR" sz="7200" b="1" spc="5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S</a:t>
            </a:r>
            <a:r>
              <a:rPr lang="pt-BR" sz="7200" b="1" spc="50" dirty="0" smtClean="0">
                <a:ln w="11430"/>
                <a:solidFill>
                  <a:srgbClr val="CC0099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7200" b="1" spc="50" dirty="0" smtClean="0">
                <a:ln w="11430"/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l</a:t>
            </a:r>
            <a:r>
              <a:rPr lang="pt-BR" sz="7200" b="1" spc="50" dirty="0" smtClean="0">
                <a:ln w="11430"/>
                <a:solidFill>
                  <a:srgbClr val="FF66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g</a:t>
            </a:r>
            <a:r>
              <a:rPr lang="pt-BR" sz="7200" b="1" spc="50" dirty="0" smtClean="0">
                <a:ln w="11430"/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7200" b="1" spc="50" dirty="0" smtClean="0">
                <a:ln w="11430"/>
                <a:solidFill>
                  <a:srgbClr val="0000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r</a:t>
            </a:r>
            <a:r>
              <a:rPr lang="pt-BR" sz="72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!</a:t>
            </a:r>
            <a:endParaRPr lang="pt-BR" sz="72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</a:t>
            </a:r>
            <a:endParaRPr lang="pt-BR" sz="28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  <p:pic>
        <p:nvPicPr>
          <p:cNvPr id="2" name="VAMOS SALG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04493" y="289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6000"/>
    </mc:Choice>
    <mc:Fallback xmlns="">
      <p:transition advClick="0" advTm="26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4882069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Servindo as pessoas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Pois o amor de Jesus, está em meu coração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93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Somos o sal da Terra, vamos salgar!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Trazer alegria e sabor à vida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 onde a gente passar.</a:t>
            </a:r>
          </a:p>
        </p:txBody>
      </p:sp>
    </p:spTree>
    <p:extLst>
      <p:ext uri="{BB962C8B-B14F-4D97-AF65-F5344CB8AC3E}">
        <p14:creationId xmlns:p14="http://schemas.microsoft.com/office/powerpoint/2010/main" val="256059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32517" y="4008332"/>
            <a:ext cx="111586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 onde a gente passar! 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 onde a gente passar!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Vamos salgar!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2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25934" y="3073051"/>
            <a:ext cx="845980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Somos o sal da Terra, </a:t>
            </a:r>
          </a:p>
          <a:p>
            <a:pPr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Vamos salgar!</a:t>
            </a:r>
          </a:p>
          <a:p>
            <a:pPr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Trazer alegria e sabor à vida</a:t>
            </a:r>
          </a:p>
          <a:p>
            <a:pPr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 onde a gente passar.</a:t>
            </a:r>
          </a:p>
        </p:txBody>
      </p:sp>
    </p:spTree>
    <p:extLst>
      <p:ext uri="{BB962C8B-B14F-4D97-AF65-F5344CB8AC3E}">
        <p14:creationId xmlns:p14="http://schemas.microsoft.com/office/powerpoint/2010/main" val="20338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sal é bom, pode até curar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muitas feridas sarar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4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57781" y="234231"/>
            <a:ext cx="111586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e eu podemos levar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Ao coração ferido, o amor de Cristo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 tudo vai restaurar.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98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Somos o sal da Terra, vamos salgar!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Trazer alegria e sabor à vida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 onde a gente passar.</a:t>
            </a:r>
          </a:p>
        </p:txBody>
      </p:sp>
    </p:spTree>
    <p:extLst>
      <p:ext uri="{BB962C8B-B14F-4D97-AF65-F5344CB8AC3E}">
        <p14:creationId xmlns:p14="http://schemas.microsoft.com/office/powerpoint/2010/main" val="5650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sal é bom pra purificar, 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Limpar e conservar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07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e eu podemos levar, </a:t>
            </a:r>
          </a:p>
          <a:p>
            <a:pPr algn="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Ao mundo tão perdido</a:t>
            </a:r>
          </a:p>
          <a:p>
            <a:pPr algn="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perdão de Cristo, </a:t>
            </a:r>
          </a:p>
          <a:p>
            <a:pPr algn="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 tudo vai mudar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39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Somos o sal da Terra, vamos salgar!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Trazer alegria e sabor à vida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 onde a gente passar.</a:t>
            </a:r>
          </a:p>
        </p:txBody>
      </p:sp>
    </p:spTree>
    <p:extLst>
      <p:ext uri="{BB962C8B-B14F-4D97-AF65-F5344CB8AC3E}">
        <p14:creationId xmlns:p14="http://schemas.microsoft.com/office/powerpoint/2010/main" val="62417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91858" y="4676545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um sorriso, uma oração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um abraço, uma canção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31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ersonalizada 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2060"/>
      </a:accent1>
      <a:accent2>
        <a:srgbClr val="002060"/>
      </a:accent2>
      <a:accent3>
        <a:srgbClr val="002060"/>
      </a:accent3>
      <a:accent4>
        <a:srgbClr val="002060"/>
      </a:accent4>
      <a:accent5>
        <a:srgbClr val="002060"/>
      </a:accent5>
      <a:accent6>
        <a:srgbClr val="002060"/>
      </a:accent6>
      <a:hlink>
        <a:srgbClr val="6EAC1C"/>
      </a:hlink>
      <a:folHlink>
        <a:srgbClr val="B26B0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</TotalTime>
  <Words>196</Words>
  <Application>Microsoft Office PowerPoint</Application>
  <PresentationFormat>Widescreen</PresentationFormat>
  <Paragraphs>36</Paragraphs>
  <Slides>12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Arial</vt:lpstr>
      <vt:lpstr>Berlin Sans FB</vt:lpstr>
      <vt:lpstr>Berlin Sans FB Demi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PE2015-FM-12-VAMOS SALGAR</dc:title>
  <dc:subject>Pastoral Estudantil</dc:subject>
  <dc:creator>APV - Marcelo Augusto de Carvalho</dc:creator>
  <cp:keywords>www.4tons.com</cp:keywords>
  <dc:description>COMÉRCIO PROIBIDO. USO PESSOAL</dc:description>
  <cp:lastModifiedBy>pr. marcelo carvalho</cp:lastModifiedBy>
  <cp:revision>23</cp:revision>
  <dcterms:created xsi:type="dcterms:W3CDTF">2015-02-25T13:16:03Z</dcterms:created>
  <dcterms:modified xsi:type="dcterms:W3CDTF">2015-03-02T14:27:21Z</dcterms:modified>
  <cp:category>Músicas Fundamental Menor</cp:category>
</cp:coreProperties>
</file>