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64" r:id="rId17"/>
    <p:sldId id="265" r:id="rId18"/>
    <p:sldId id="280" r:id="rId19"/>
    <p:sldId id="281" r:id="rId20"/>
    <p:sldId id="282" r:id="rId21"/>
    <p:sldId id="283" r:id="rId22"/>
    <p:sldId id="266" r:id="rId23"/>
    <p:sldId id="26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FF00"/>
    <a:srgbClr val="FF0066"/>
    <a:srgbClr val="000000"/>
    <a:srgbClr val="00CC0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1454" autoAdjust="0"/>
  </p:normalViewPr>
  <p:slideViewPr>
    <p:cSldViewPr snapToGrid="0">
      <p:cViewPr varScale="1">
        <p:scale>
          <a:sx n="53" d="100"/>
          <a:sy n="53" d="100"/>
        </p:scale>
        <p:origin x="13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2F5D1-4B5D-4843-9C1C-C6066B0FF06B}" type="datetimeFigureOut">
              <a:rPr lang="pt-BR" smtClean="0"/>
              <a:t>04/03/2015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693A0-97E0-4432-944F-88BC038A536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8005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www.4tons.com</a:t>
            </a:r>
          </a:p>
          <a:p>
            <a:pPr algn="ctr"/>
            <a:r>
              <a:rPr lang="pt-BR" sz="1200" b="1" dirty="0" smtClean="0">
                <a:solidFill>
                  <a:srgbClr val="FF0000"/>
                </a:solidFill>
              </a:rPr>
              <a:t>Pr. </a:t>
            </a:r>
            <a:r>
              <a:rPr lang="pt-BR" sz="1200" b="1" smtClean="0">
                <a:solidFill>
                  <a:srgbClr val="FF0000"/>
                </a:solidFill>
              </a:rPr>
              <a:t>Marcelo Augusto de Carvalho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693A0-97E0-4432-944F-88BC038A536D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2281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8804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461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86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2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900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081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747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63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794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999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AA1DC-5FB1-423E-B07D-70F20418E573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855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AA1DC-5FB1-423E-B07D-70F20418E573}" type="datetimeFigureOut">
              <a:rPr lang="en-US" smtClean="0"/>
              <a:t>3/4/2015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EDA75-0571-4EEF-9494-3523ED17B54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56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file:///D:\Documents\CAPELAS%202013%20INFANTIS\CAPELAS%20INFANTIS%20MUSIC%202015\301.jpg" TargetMode="External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09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12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14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16.jpg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03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18.jpg" TargetMode="Externa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20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19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04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21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06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05.jp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22.jpg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24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25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08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11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13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15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02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17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D:\Documents\CAPELAS%202013%20INFANTIS\CAPELAS%20INFANTIS%20MUSIC%202015\323.jpg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r:link="rId6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761394" y="766516"/>
            <a:ext cx="11022676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defRPr/>
            </a:pPr>
            <a:r>
              <a:rPr lang="pt-BR" sz="6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 </a:t>
            </a:r>
            <a:r>
              <a:rPr lang="pt-BR" sz="6000" b="1" spc="5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A</a:t>
            </a:r>
            <a:r>
              <a:rPr lang="pt-BR" sz="6000" b="1" spc="50" dirty="0" smtClean="0">
                <a:ln w="11430"/>
                <a:solidFill>
                  <a:srgbClr val="CC00CC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m</a:t>
            </a:r>
            <a:r>
              <a:rPr lang="pt-BR" sz="6000" b="1" spc="50" dirty="0" smtClean="0">
                <a:ln w="11430"/>
                <a:solidFill>
                  <a:srgbClr val="00CC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000" b="1" spc="50" dirty="0" smtClean="0">
                <a:ln w="11430"/>
                <a:solidFill>
                  <a:srgbClr val="0000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r</a:t>
            </a:r>
            <a:r>
              <a:rPr lang="pt-BR" sz="6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 smtClean="0">
                <a:ln w="11430"/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D</a:t>
            </a:r>
            <a:r>
              <a:rPr lang="pt-BR" sz="6000" b="1" spc="50" dirty="0" smtClean="0">
                <a:ln w="11430"/>
                <a:solidFill>
                  <a:schemeClr val="bg1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 smtClean="0">
                <a:ln w="11430"/>
                <a:solidFill>
                  <a:srgbClr val="00B05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N</a:t>
            </a:r>
            <a:r>
              <a:rPr lang="pt-BR" sz="6000" b="1" spc="50" dirty="0" smtClean="0">
                <a:ln w="11430"/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000" b="1" spc="50" dirty="0" smtClean="0">
                <a:ln w="11430"/>
                <a:solidFill>
                  <a:srgbClr val="FF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s</a:t>
            </a:r>
            <a:r>
              <a:rPr lang="pt-BR" sz="6000" b="1" spc="50" dirty="0" smtClean="0">
                <a:ln w="11430"/>
                <a:solidFill>
                  <a:srgbClr val="0070C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s</a:t>
            </a:r>
            <a:r>
              <a:rPr lang="pt-BR" sz="6000" b="1" spc="50" dirty="0" smtClean="0">
                <a:ln w="11430"/>
                <a:solidFill>
                  <a:srgbClr val="FF0066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o</a:t>
            </a:r>
            <a:r>
              <a:rPr lang="pt-BR" sz="6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 </a:t>
            </a:r>
            <a:r>
              <a:rPr lang="pt-BR" sz="6000" b="1" spc="50" dirty="0" smtClean="0">
                <a:ln w="11430"/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D</a:t>
            </a:r>
            <a:r>
              <a:rPr lang="pt-BR" sz="6000" b="1" spc="50" dirty="0" smtClean="0">
                <a:ln w="11430"/>
                <a:solidFill>
                  <a:srgbClr val="7030A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e</a:t>
            </a:r>
            <a:r>
              <a:rPr lang="pt-BR" sz="6000" b="1" spc="50" dirty="0" smtClean="0">
                <a:ln w="11430"/>
                <a:solidFill>
                  <a:srgbClr val="00FF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u</a:t>
            </a:r>
            <a:r>
              <a:rPr lang="pt-BR" sz="6000" b="1" spc="50" dirty="0" smtClean="0">
                <a:ln w="11430"/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s</a:t>
            </a:r>
            <a:r>
              <a:rPr lang="pt-BR" sz="60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!</a:t>
            </a:r>
            <a:endParaRPr lang="pt-BR" sz="60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  <a:p>
            <a:pPr algn="r">
              <a:defRPr/>
            </a:pPr>
            <a:r>
              <a:rPr lang="pt-BR" sz="2800" b="1" spc="50" dirty="0" smtClean="0">
                <a:ln w="11430"/>
                <a:solidFill>
                  <a:srgbClr val="FF3300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cs typeface="Calibri" pitchFamily="34" charset="0"/>
              </a:rPr>
              <a:t>Pastoral Estudantil</a:t>
            </a:r>
            <a:endParaRPr lang="pt-BR" sz="2800" b="1" spc="50" dirty="0">
              <a:ln w="11430"/>
              <a:solidFill>
                <a:srgbClr val="FF3300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Berlin Sans FB" pitchFamily="34" charset="0"/>
              <a:cs typeface="Calibri" pitchFamily="34" charset="0"/>
            </a:endParaRPr>
          </a:p>
        </p:txBody>
      </p:sp>
      <p:pic>
        <p:nvPicPr>
          <p:cNvPr id="2" name="O AMOR DO NOSSO DE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3828288" y="22130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24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2000"/>
    </mc:Choice>
    <mc:Fallback xmlns="">
      <p:transition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Viveu aqui e conheceu nossas dores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 tudo Ele sofreu e venceu em nosso lugar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079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" y="529243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Pra nos mostrar que o Criador é o único Deus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Nos ama e deseja restaurar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75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Seu perdão vai além dos Céus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Nem um monte é tão alto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09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Nem um vale tão profundo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o amor do nosso Deus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913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Grande, tão grande; alto, tão alto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Fundo, profundo, é maior que o mundo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67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28200" y="4774363"/>
            <a:ext cx="115715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 é pequeno, cabe lá dentro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Do coração de quem se entrega ao Salvador.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695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00"/>
    </mc:Choice>
    <mc:Fallback xmlns="">
      <p:transition spd="slow" advTm="22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Voc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ê</a:t>
            </a: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 também meu amigo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Precisa abrir o seu coração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248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0"/>
    </mc:Choice>
    <mc:Fallback xmlns="">
      <p:transition spd="slow" advTm="1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E receber o amor de Deus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 entregando a Jesus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4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77579" y="4831513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Grande, tão grande; alto, tão alto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Fundo, profundo, é maior que o mundo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056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1063" y="473825"/>
            <a:ext cx="115715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 é pequeno, cabe lá dentro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Do coração de quem se entrega ao Salvador.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7143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Jesus deixou toda a Sua glória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Veio ao mundo como homem pra nos salvar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80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Grande, tão grande; </a:t>
            </a:r>
          </a:p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alto, tão alto</a:t>
            </a:r>
          </a:p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Fundo, profundo, </a:t>
            </a:r>
          </a:p>
          <a:p>
            <a:pPr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é maior que o mundo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52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1063" y="473825"/>
            <a:ext cx="11571556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 é pequeno, </a:t>
            </a:r>
          </a:p>
          <a:p>
            <a:pPr algn="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cabe lá dentro</a:t>
            </a:r>
          </a:p>
          <a:p>
            <a:pPr algn="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Do coração de quem </a:t>
            </a:r>
          </a:p>
          <a:p>
            <a:pPr algn="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 entrega ao Salvador.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086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Seu perdão vai além do Céu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Nem um monte é tão alto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63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Nem um vale é tão profundo</a:t>
            </a:r>
          </a:p>
          <a:p>
            <a:pPr algn="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o amor do nosso Deus!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7460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r:link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77582" y="4731500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Viveu aqui e conheceu nossas dores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 tudo Ele sofreu e venceu em nosso lugar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712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1" y="529243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Pra nos mostrar que o Criador é o único Deus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Nos ama e deseja restaurar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28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00"/>
    </mc:Choice>
    <mc:Fallback xmlns="">
      <p:transition spd="slow" advTm="12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Seu perdão vai além dos Céus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Nem um monte é tão alto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726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Nem um vale tão profundo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Como o amor do nosso Deus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10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620444" y="473825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Grande, tão grande; alto, tão alto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Fundo, profundo, é maior que o mundo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9564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00"/>
    </mc:Choice>
    <mc:Fallback xmlns="">
      <p:transition spd="slow" advTm="14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71063" y="473825"/>
            <a:ext cx="1157155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Mas é pequeno, cabe lá dentro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Do coração de quem se entrega ao Salvador.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88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r:link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577578" y="4831512"/>
            <a:ext cx="1115869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Jesus deixou toda a Sua glória</a:t>
            </a:r>
          </a:p>
          <a:p>
            <a:pPr algn="ctr">
              <a:defRPr/>
            </a:pPr>
            <a:r>
              <a:rPr lang="pt-BR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</a:rPr>
              <a:t>Veio ao mundo como homem pra nos salvar</a:t>
            </a:r>
            <a:endParaRPr lang="pt-BR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0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00"/>
    </mc:Choice>
    <mc:Fallback xmlns="">
      <p:transition spd="slow" advTm="13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Personalizada 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002060"/>
      </a:accent1>
      <a:accent2>
        <a:srgbClr val="002060"/>
      </a:accent2>
      <a:accent3>
        <a:srgbClr val="002060"/>
      </a:accent3>
      <a:accent4>
        <a:srgbClr val="002060"/>
      </a:accent4>
      <a:accent5>
        <a:srgbClr val="002060"/>
      </a:accent5>
      <a:accent6>
        <a:srgbClr val="002060"/>
      </a:accent6>
      <a:hlink>
        <a:srgbClr val="6EAC1C"/>
      </a:hlink>
      <a:folHlink>
        <a:srgbClr val="B26B02"/>
      </a:folHlink>
    </a:clrScheme>
    <a:fontScheme name="Tema do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99</TotalTime>
  <Words>330</Words>
  <Application>Microsoft Office PowerPoint</Application>
  <PresentationFormat>Widescreen</PresentationFormat>
  <Paragraphs>53</Paragraphs>
  <Slides>23</Slides>
  <Notes>1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9" baseType="lpstr">
      <vt:lpstr>Arial</vt:lpstr>
      <vt:lpstr>Berlin Sans FB</vt:lpstr>
      <vt:lpstr>Berlin Sans FB Demi</vt:lpstr>
      <vt:lpstr>Calibri</vt:lpstr>
      <vt:lpstr>Calibri Light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PE2015-FM-09-O AMOR DO NOSSO DEUS</dc:title>
  <dc:subject>Pastoral Estudantil</dc:subject>
  <dc:creator>APV - Marcelo Augusto de Carvalho</dc:creator>
  <cp:keywords>www.4tons.com</cp:keywords>
  <dc:description>COMÉRCIO PROIBIDO. USO PESSOAL</dc:description>
  <cp:lastModifiedBy>pr. marcelo carvalho</cp:lastModifiedBy>
  <cp:revision>34</cp:revision>
  <dcterms:created xsi:type="dcterms:W3CDTF">2015-02-25T13:16:03Z</dcterms:created>
  <dcterms:modified xsi:type="dcterms:W3CDTF">2015-03-04T17:01:00Z</dcterms:modified>
  <cp:category>Músicas Fundamental Menor</cp:category>
</cp:coreProperties>
</file>