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CC0066"/>
    <a:srgbClr val="33CC33"/>
    <a:srgbClr val="CC00CC"/>
    <a:srgbClr val="CC0000"/>
    <a:srgbClr val="00FF00"/>
    <a:srgbClr val="CC9900"/>
    <a:srgbClr val="0000CC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454" autoAdjust="0"/>
  </p:normalViewPr>
  <p:slideViewPr>
    <p:cSldViewPr snapToGrid="0">
      <p:cViewPr varScale="1">
        <p:scale>
          <a:sx n="53" d="100"/>
          <a:sy n="53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FBD34-70D4-4E7D-939B-C09DC6861047}" type="datetimeFigureOut">
              <a:rPr lang="pt-BR" smtClean="0"/>
              <a:t>02/03/2015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DD626-6257-4E63-B3AC-99A2638F59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999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</a:t>
            </a:r>
            <a:r>
              <a:rPr lang="pt-BR" sz="1200" b="1" smtClean="0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DD626-6257-4E63-B3AC-99A2638F59F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596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92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62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6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8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5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7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9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2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3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96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4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85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52213" y="433903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60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</a:t>
            </a:r>
            <a:r>
              <a:rPr lang="pt-BR" sz="6000" b="1" spc="5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é</a:t>
            </a:r>
            <a:r>
              <a:rPr lang="pt-BR" sz="6000" b="1" spc="50" dirty="0" smtClean="0">
                <a:ln w="11430"/>
                <a:solidFill>
                  <a:srgbClr val="00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 smtClean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T</a:t>
            </a:r>
            <a:r>
              <a:rPr lang="pt-BR" sz="6000" b="1" spc="5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rr</a:t>
            </a:r>
            <a:r>
              <a:rPr lang="pt-BR" sz="6000" b="1" spc="50" dirty="0" smtClean="0">
                <a:ln w="11430"/>
                <a:solidFill>
                  <a:schemeClr val="accent5">
                    <a:lumMod val="75000"/>
                    <a:lumOff val="2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008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l</a:t>
            </a:r>
            <a:r>
              <a:rPr lang="pt-BR" sz="6000" b="1" spc="50" dirty="0" smtClean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h</a:t>
            </a:r>
            <a:r>
              <a:rPr lang="pt-BR" sz="60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CC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FFC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C</a:t>
            </a:r>
            <a:r>
              <a:rPr lang="pt-BR" sz="6000" b="1" spc="50" dirty="0" smtClean="0">
                <a:ln w="11430"/>
                <a:solidFill>
                  <a:srgbClr val="FF66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é</a:t>
            </a:r>
            <a:r>
              <a:rPr lang="pt-BR" sz="6000" b="1" spc="50" dirty="0" smtClean="0">
                <a:ln w="11430"/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  <a:endParaRPr lang="pt-BR" sz="60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2" name="PES NA TER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47744" y="2813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00"/>
    </mc:Choice>
    <mc:Fallback xmlns="">
      <p:transition advClick="0" advTm="18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91856" y="5088687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mais tristeza, não mais a dor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Lá reinará o amor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3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Finalmente verei, e adorarei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meu Rei e meu Salvador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vou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07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Seguindo, até encontrar meu Jesus!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vou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99646" y="2045461"/>
            <a:ext cx="920155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os olhos no Céu 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vou seguindo, 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Até encontrar meu Jesus!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Nós almejamos outro lar,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novo Éden pra morar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4718" y="5017250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ficaremos por aqui,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Somente um pouco mais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1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6154" y="494581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Esta promessa quero alcançar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Custe o que custar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98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4718" y="487437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enquanto espero, sigo confiando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 poder que vai me salvar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vou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56776" y="4945812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 os pés na Terra, e os olhos no Céu eu vou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Seguindo, até encontrar meu Jesus!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novo dia surgirá,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Quando Jesus aqui voltar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Todo o pranto findará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Só alegria haverá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200</Words>
  <Application>Microsoft Office PowerPoint</Application>
  <PresentationFormat>Widescreen</PresentationFormat>
  <Paragraphs>35</Paragraphs>
  <Slides>15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PE2015-FM-08-PES NA TERRA OLHOS NO CEU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20</cp:revision>
  <dcterms:created xsi:type="dcterms:W3CDTF">2015-02-25T13:16:03Z</dcterms:created>
  <dcterms:modified xsi:type="dcterms:W3CDTF">2015-03-02T14:24:22Z</dcterms:modified>
  <cp:category>Músicas Fundamental Menor</cp:category>
</cp:coreProperties>
</file>