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61" r:id="rId9"/>
    <p:sldId id="262" r:id="rId10"/>
    <p:sldId id="263" r:id="rId11"/>
    <p:sldId id="273" r:id="rId12"/>
    <p:sldId id="274" r:id="rId13"/>
    <p:sldId id="275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CC9900"/>
    <a:srgbClr val="FF0066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917" autoAdjust="0"/>
  </p:normalViewPr>
  <p:slideViewPr>
    <p:cSldViewPr snapToGrid="0">
      <p:cViewPr varScale="1">
        <p:scale>
          <a:sx n="58" d="100"/>
          <a:sy n="58" d="100"/>
        </p:scale>
        <p:origin x="11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874B-267E-42D1-8C5B-39C95FEBB99A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6E70E-166F-402C-A956-E0EF5AC12D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6E70E-166F-402C-A956-E0EF5AC12DF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51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5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9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8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41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4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1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4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5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6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77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49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5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7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3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4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6000" b="1" spc="50" dirty="0" smtClean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33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CC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 smtClean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60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16 - Soldado Do Re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70167" y="2193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684"/>
    </mc:Choice>
    <mc:Fallback xmlns="">
      <p:transition advClick="0" advTm="116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815" y="486294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7317" y="484631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3943" y="472994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0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815" y="481306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3"/>
    </mc:Choice>
    <mc:Fallback xmlns="">
      <p:transition spd="slow" advTm="732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mau pra mim não faz careta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um soldado da luz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vencedor em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3943" y="472994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 2, 3, 4 – Marcha Soldado!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"/>
    </mc:Choice>
    <mc:Fallback xmlns="">
      <p:transition spd="slow" advTm="86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noite ou de dia, aqui ou ali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meu lado está o Anjo do Senhor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0694" y="4962698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sou corajoso, soldado do Rei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marchando como um vencedor!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"/>
    </mc:Choice>
    <mc:Fallback xmlns="">
      <p:transition spd="slow" advTm="71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3649297"/>
            <a:ext cx="121919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 – Marcha Soldado!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1 2 3 4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do escuro.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tenho medo de trovão!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"/>
    </mc:Choice>
    <mc:Fallback xmlns="">
      <p:transition spd="slow" advTm="731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minha vida estou seguro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está em meu coração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alguma coisa me atormenta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digo: “Sai em nome de Jesus”!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338</Words>
  <Application>Microsoft Office PowerPoint</Application>
  <PresentationFormat>Widescreen</PresentationFormat>
  <Paragraphs>52</Paragraphs>
  <Slides>22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PE2015-FM-06-SOLDADO DO REI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27</cp:revision>
  <dcterms:created xsi:type="dcterms:W3CDTF">2015-02-25T13:16:03Z</dcterms:created>
  <dcterms:modified xsi:type="dcterms:W3CDTF">2015-03-02T14:26:32Z</dcterms:modified>
  <cp:category>Músicas Fundamental Menor</cp:category>
</cp:coreProperties>
</file>