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9" r:id="rId6"/>
    <p:sldId id="257" r:id="rId7"/>
    <p:sldId id="262" r:id="rId8"/>
    <p:sldId id="270" r:id="rId9"/>
    <p:sldId id="271" r:id="rId10"/>
    <p:sldId id="272" r:id="rId11"/>
    <p:sldId id="273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9900"/>
    <a:srgbClr val="DDDDDD"/>
    <a:srgbClr val="660066"/>
    <a:srgbClr val="33CC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12" autoAdjust="0"/>
  </p:normalViewPr>
  <p:slideViewPr>
    <p:cSldViewPr snapToGrid="0">
      <p:cViewPr varScale="1">
        <p:scale>
          <a:sx n="58" d="100"/>
          <a:sy n="58" d="100"/>
        </p:scale>
        <p:origin x="12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4163-4171-4EAC-B4DF-387D5D40E3BC}" type="datetimeFigureOut">
              <a:rPr lang="pt-BR" smtClean="0"/>
              <a:t>02/03/2015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C2E4A-9E78-46FD-B169-598570EE3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9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www.4tons.com</a:t>
            </a:r>
          </a:p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2E4A-9E78-46FD-B169-598570EE3EE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4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1DC-5FB1-423E-B07D-70F20418E57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file:///C:\Users\marcelo.decarvalho\Documents\CAPELAS%20INFANTIS%20MUSIC%202015\coragem%201.jp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1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tillma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wallpaper-sports-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strongkid_smrgb3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16x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malchik-rebenok-velosipe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child_praying-wallpaper-1600x90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runner-wallpaper-1920x108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148160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vence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Extreme-sports-mountain-bike_1920x108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r:link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9957" y="4866241"/>
            <a:ext cx="1102267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C</a:t>
            </a:r>
            <a:r>
              <a:rPr lang="pt-BR" sz="6000" b="1" spc="50" dirty="0" smtClean="0">
                <a:ln w="11430"/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o</a:t>
            </a:r>
            <a:r>
              <a:rPr lang="pt-BR" sz="6000" b="1" spc="50" dirty="0" smtClean="0">
                <a:ln w="11430"/>
                <a:solidFill>
                  <a:srgbClr val="FF99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r</a:t>
            </a:r>
            <a:r>
              <a:rPr lang="pt-BR" sz="6000" b="1" spc="50" dirty="0" smtClean="0">
                <a:ln w="11430"/>
                <a:solidFill>
                  <a:srgbClr val="0099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a</a:t>
            </a:r>
            <a:r>
              <a:rPr lang="pt-BR" sz="6000" b="1" spc="50" dirty="0" smtClean="0">
                <a:ln w="11430"/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g</a:t>
            </a:r>
            <a:r>
              <a:rPr lang="pt-BR" sz="6000" b="1" spc="50" dirty="0" smtClean="0">
                <a:ln w="11430"/>
                <a:solidFill>
                  <a:srgbClr val="FF33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m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</a:t>
            </a:r>
            <a:r>
              <a:rPr lang="pt-BR" sz="60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</a:t>
            </a:r>
            <a:r>
              <a:rPr lang="pt-BR" sz="6000" b="1" spc="50" dirty="0" smtClean="0">
                <a:ln w="11430"/>
                <a:solidFill>
                  <a:srgbClr val="DDDDDD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r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a </a:t>
            </a:r>
            <a:r>
              <a:rPr lang="pt-BR" sz="6000" b="1" spc="50" dirty="0" smtClean="0">
                <a:ln w="11430"/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V</a:t>
            </a:r>
            <a:r>
              <a:rPr lang="pt-BR" sz="6000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 smtClean="0">
                <a:ln w="11430"/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n</a:t>
            </a:r>
            <a:r>
              <a:rPr lang="pt-BR" sz="6000" b="1" spc="5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c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 smtClean="0">
                <a:ln w="11430"/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r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!</a:t>
            </a:r>
            <a:endParaRPr lang="pt-BR" sz="60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>
              <a:defRPr/>
            </a:pPr>
            <a:r>
              <a:rPr lang="pt-BR" sz="28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</a:t>
            </a:r>
            <a:endParaRPr lang="pt-BR" sz="28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  <p:pic>
        <p:nvPicPr>
          <p:cNvPr id="2" name="CORAGEM PRA VENC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219797" y="2060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cut/>
      </p:transition>
    </mc:Choice>
    <mc:Fallback xmlns="">
      <p:transition advClick="0" advTm="9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6649" y="476937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enfrentar o mal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ir até o final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6016" y="4694951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vencer, com Jesus eu vou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Orar, lutar, vencer!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46013" y="5193912"/>
            <a:ext cx="11158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cut/>
      </p:transition>
    </mc:Choice>
    <mc:Fallback xmlns="">
      <p:transition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2342" y="4691477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preciso coragem! É preciso coragem!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inimigo virá me tentar!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00">
        <p:cut/>
      </p:transition>
    </mc:Choice>
    <mc:Fallback xmlns="">
      <p:transition advTm="84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1709" y="4704814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preciso coragem! É preciso coragem!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Com Jesus eu vou ficar!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>
        <p:cut/>
      </p:transition>
    </mc:Choice>
    <mc:Fallback xmlns="">
      <p:transition advTm="9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82221" y="48445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enfrentar o mal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ir até o final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500">
        <p:cut/>
      </p:transition>
    </mc:Choice>
    <mc:Fallback xmlns="">
      <p:transition advTm="85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0444" y="473825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vencer, com Jesus eu vou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Orar, lutar, vencer!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ut/>
      </p:transition>
    </mc:Choice>
    <mc:Fallback xmlns="">
      <p:transition advTm="1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621" y="4886336"/>
            <a:ext cx="114581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Vou andando com Ele, Vou andando com Ele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vitória é pra quem persistir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200">
        <p:cut/>
      </p:transition>
    </mc:Choice>
    <mc:Fallback xmlns="">
      <p:transition advTm="82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621" y="4886336"/>
            <a:ext cx="114581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Vou andando com Ele, Vou andando com Ele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Para o Céu eu quero ir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cut/>
      </p:transition>
    </mc:Choice>
    <mc:Fallback xmlns="">
      <p:transition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6649" y="476937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enfrentar o mal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ir até o final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>
        <p:cut/>
      </p:transition>
    </mc:Choice>
    <mc:Fallback xmlns="">
      <p:transition advTm="9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6016" y="4694951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vencer, com Jesus eu vou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Orar, lutar, vencer!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6EAC1C"/>
      </a:hlink>
      <a:folHlink>
        <a:srgbClr val="B26B0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163</Words>
  <Application>Microsoft Office PowerPoint</Application>
  <PresentationFormat>Widescreen</PresentationFormat>
  <Paragraphs>26</Paragraphs>
  <Slides>12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Berlin Sans FB Demi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PE2015-FM-04-CORAGEM PRA VENCER</dc:title>
  <dc:subject>Pastoral Estudantil</dc:subject>
  <dc:creator>APV - Marcelo Augusto de Carvalho</dc:creator>
  <cp:keywords>www.4tons.com</cp:keywords>
  <dc:description>COMÉRCIO PROIBIDO. USO PESSOAL</dc:description>
  <cp:lastModifiedBy>pr. marcelo carvalho</cp:lastModifiedBy>
  <cp:revision>33</cp:revision>
  <dcterms:created xsi:type="dcterms:W3CDTF">2015-02-25T13:16:03Z</dcterms:created>
  <dcterms:modified xsi:type="dcterms:W3CDTF">2015-03-02T14:25:51Z</dcterms:modified>
  <cp:category>Músicas Fundamental Menor</cp:category>
</cp:coreProperties>
</file>