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5" r:id="rId12"/>
    <p:sldId id="267" r:id="rId13"/>
    <p:sldId id="268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66FF"/>
    <a:srgbClr val="FFCC99"/>
    <a:srgbClr val="000000"/>
    <a:srgbClr val="996633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9708" autoAdjust="0"/>
  </p:normalViewPr>
  <p:slideViewPr>
    <p:cSldViewPr snapToGrid="0">
      <p:cViewPr varScale="1">
        <p:scale>
          <a:sx n="52" d="100"/>
          <a:sy n="52" d="100"/>
        </p:scale>
        <p:origin x="14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E41A6-D3C7-4FC9-A931-B498ACCCBBCF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0B6D7-6D70-4247-B2AD-BD0CB968D7F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4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0B6D7-6D70-4247-B2AD-BD0CB968D7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1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0B6D7-6D70-4247-B2AD-BD0CB968D7F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15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happy-baby-kid-big-beautiful-6030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024.gi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Baby-Wallpapers-Free-Download-5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inocent-cute-baby-girls-hd-wallpapers-baby-girls-cool-desktop-images-widescreen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27jun2013---arbitro-howard-webb-e-ajuda-fernando-torres-a-se-levantar-durante-o-jogo-entre-espanha-e-italia-no-castelao-pela-copa-das-confederacoes-1372412820084_1920x1080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2161422-dirty-water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ws_Holding_the_Earth_1280x800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323189-zero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wallpaper-236043-3776365-1-1078826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lack_male_hand_shake_with_white_female_hand_219324-1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o-SMILING-AFRICAN-CHILDREN-facebook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011651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4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little-girl-wheat-field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Documents\CAPELAS%20INFANTIS%20MUSIC%202015\Dr-Jaleel-Ottawa-Family-Dentist-Pregancy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rian&#231;a%20com%20fome,%20aguardando%20socorro...%20Sert&#227;o%20de%20Alagoas%20%20%20Flickr%20-%20Photo%20Sharing!_files\3642409132_61df270e3d_b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elp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support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elping_hand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15983_papel-de-parede-ajudando-o-proximo_1440x900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6992_1280x800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Baby-Girl-HD-Background-183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61357" y="646458"/>
            <a:ext cx="1123333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</a:t>
            </a:r>
            <a:r>
              <a:rPr lang="pt-BR" sz="60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ç</a:t>
            </a:r>
            <a:r>
              <a:rPr lang="pt-BR" sz="6000" b="1" spc="50" dirty="0" smtClean="0">
                <a:ln w="11430"/>
                <a:solidFill>
                  <a:srgbClr val="9966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 smtClean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</a:t>
            </a:r>
            <a:r>
              <a:rPr lang="pt-BR" sz="6000" b="1" spc="50" dirty="0" smtClean="0">
                <a:ln w="11430"/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6000" b="1" spc="50" dirty="0" smtClean="0">
                <a:ln w="11430"/>
                <a:solidFill>
                  <a:srgbClr val="FFCC99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 smtClean="0">
                <a:ln w="11430"/>
                <a:solidFill>
                  <a:srgbClr val="00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 smtClean="0">
                <a:ln w="11430"/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ç</a:t>
            </a:r>
            <a:r>
              <a:rPr lang="pt-BR" sz="6000" b="1" spc="50" dirty="0" smtClean="0">
                <a:ln w="11430"/>
                <a:solidFill>
                  <a:srgbClr val="FF33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  <a:endParaRPr lang="pt-BR" sz="60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2" name="FACA DIFEREN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99249" y="22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380520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só começar a olhar ao redor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você vai ver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2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69073" y="4592299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eles estão carentes de amor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de atenção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5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6878" y="4383037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Eles buscam uma luz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você pode ajudar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o momento de estender a mão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levá-los a Jesus</a:t>
            </a:r>
          </a:p>
        </p:txBody>
      </p:sp>
    </p:spTree>
    <p:extLst>
      <p:ext uri="{BB962C8B-B14F-4D97-AF65-F5344CB8AC3E}">
        <p14:creationId xmlns:p14="http://schemas.microsoft.com/office/powerpoint/2010/main" val="26232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71815" y="4610960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faça melhor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Viva o milagre, viva o amor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70170" y="3783495"/>
            <a:ext cx="111586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bem aos outros, você vai ver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a sua vida vai renascer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vai renascer!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72318" y="4636751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Tchururup tchuru, Tchururup tchuru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Tchrururup tchu, </a:t>
            </a:r>
            <a:r>
              <a:rPr lang="pt-BR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tchutchutchu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2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00"/>
    </mc:Choice>
    <mc:Fallback xmlns="">
      <p:transition advTm="1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6878" y="4308393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Eles buscam uma luz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você pode ajudar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1783" y="465393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o momento de estender a mão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abrir o coração</a:t>
            </a:r>
          </a:p>
        </p:txBody>
      </p:sp>
    </p:spTree>
    <p:extLst>
      <p:ext uri="{BB962C8B-B14F-4D97-AF65-F5344CB8AC3E}">
        <p14:creationId xmlns:p14="http://schemas.microsoft.com/office/powerpoint/2010/main" val="33936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71815" y="451765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faça melhor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Viva o milagre, viva o amor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Tchururup tchuru, Tchururup tchuru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Tchrururup tchu, tchutchutchu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8831" y="3727509"/>
            <a:ext cx="111586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bem aos outros, você vai ver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a sua vida vai renascer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vai renascer!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6218" y="3829167"/>
            <a:ext cx="111586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viva o amor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faça, faça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renascer 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/>
    </mc:Choice>
    <mc:Fallback xmlns="">
      <p:transition advTm="1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r:link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5214267"/>
            <a:ext cx="111586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 Faça agora, Ououou... 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17702" y="454931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já parou, parou pra pensar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Nesse mundo aqui?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4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9814" y="457929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gente a sofrer, é gente a chorar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encontram paz.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3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5800" y="444866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Eles buscam uma luz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você pode ajudar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8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7139" y="4616617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o momento de estender a mão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abrir o coração 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2527" y="453631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faça melhor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Viva o milagre, viva o amor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83560" y="4063410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bem aos outros, você vai ver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a sua vida vai renascer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vai renascer!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9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361859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Tchururup tchuru, Tchururup tchuru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Tchrururup tchu, </a:t>
            </a:r>
            <a:r>
              <a:rPr lang="pt-BR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tchutchutchu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1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266</Words>
  <Application>Microsoft Office PowerPoint</Application>
  <PresentationFormat>Widescreen</PresentationFormat>
  <Paragraphs>51</Paragraphs>
  <Slides>22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PE2015-FM-03-FACA A DIFERENCA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48</cp:revision>
  <dcterms:created xsi:type="dcterms:W3CDTF">2015-02-25T13:16:03Z</dcterms:created>
  <dcterms:modified xsi:type="dcterms:W3CDTF">2015-03-02T14:25:35Z</dcterms:modified>
  <cp:category>Músicas Fundamental Menor</cp:category>
</cp:coreProperties>
</file>