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00FFFF"/>
    <a:srgbClr val="99663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86355" autoAdjust="0"/>
  </p:normalViewPr>
  <p:slideViewPr>
    <p:cSldViewPr snapToGrid="0">
      <p:cViewPr varScale="1">
        <p:scale>
          <a:sx n="64" d="100"/>
          <a:sy n="64" d="100"/>
        </p:scale>
        <p:origin x="94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8089-59D5-4E08-A0A9-692D4B880018}" type="datetimeFigureOut">
              <a:rPr lang="pt-BR" smtClean="0"/>
              <a:t>02/03/2015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ADCED-4E1C-4779-A4A7-699286D717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14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</a:t>
            </a:r>
            <a:r>
              <a:rPr lang="pt-BR" sz="1200" b="1" smtClean="0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DCED-4E1C-4779-A4A7-699286D717D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94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C:\Users\marcelo.decarvalho\Documents\CAPELAS%20INFANTIS%20MUSIC%202015\Spongesbob-Mate-Patrick-690x388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baby-girl-child-hd-wallpaper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grass-field-kitty-in-boots-wide-hd-wallpaper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appy%20child%20touching%20bubble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stylish-cute-beautiful-little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920x1200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hild-desktop-background-336289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new-born-baby-wallpaper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looking-into-the-sun-88518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multicolor-musical-notes-fresh-new_083774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jesus-with-young-child-1127677-wallpaper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appy-child-in-the-field-free-desktop-wallpaper-3840x240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8026835958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People___Children_Happy_child_runs_in_the_rain_071448_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a-happy-child-304819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33104" y="4474524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C</a:t>
            </a:r>
            <a:r>
              <a:rPr lang="pt-BR" sz="60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000" b="1" spc="50" dirty="0" smtClean="0">
                <a:ln w="11430"/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9966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 smtClean="0">
                <a:ln w="11430"/>
                <a:solidFill>
                  <a:srgbClr val="00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endParaRPr lang="pt-BR" sz="6000" b="1" spc="50" dirty="0">
              <a:ln w="11430"/>
              <a:solidFill>
                <a:srgbClr val="00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APV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2" name="CADA NOVO D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395107" y="688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516"/>
    </mc:Choice>
    <mc:Fallback xmlns="">
      <p:transition advClick="0" advTm="1751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hoje falta harmonia na canção do viver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Autor de sua vida quer reger o seu ser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45783" y="484034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nas horas de dor não precisas chorar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Jesus quem nos guia, 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só confiar!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20444" y="5056099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novo dia, cada nova manhã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minha vida vou louvar ao Senhor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4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5783" y="4449924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novo dia, sinto Seu amor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Autor da existência, poeta da história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é meu Criador!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27976" y="401906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Autor da existência, poeta da história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é meu Criador!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89621" y="4973906"/>
            <a:ext cx="111586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é meu Criador!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297"/>
    </mc:Choice>
    <mc:Fallback xmlns="">
      <p:transition advClick="0" advTm="1529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12873" y="5012586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tão bom acordar e sentir o calor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é bom levantar ter na voz um louvor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37564" y="491282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tão bom perceber que o sol já brilhou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Sou feliz com Jesus, minha vida mudou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4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45877" y="4921134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Deus ama cantar, Ele ama compor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Nota um som, todas tem seu valor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99444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 compasso da fé só existe canção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Jesus estiver dentro do coração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5056099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novo dia, cada nova manhã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minha vida vou louvar ao Senhor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45783" y="4449924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Cada novo dia, sinto Seu amor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Autor da existência, poeta da história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é meu Criador!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66332" y="4901986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pausa é um espaço uma ausência de som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sua voz silencia não perca o tom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canção de sua vida não é sem valor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Tenha fé no Maestro, erga a voz em louvor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5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235</Words>
  <Application>Microsoft Office PowerPoint</Application>
  <PresentationFormat>Widescreen</PresentationFormat>
  <Paragraphs>34</Paragraphs>
  <Slides>15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PE2015-FM-01-CADA NOVO DIA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47</cp:revision>
  <dcterms:created xsi:type="dcterms:W3CDTF">2015-02-25T13:16:03Z</dcterms:created>
  <dcterms:modified xsi:type="dcterms:W3CDTF">2015-03-02T13:54:28Z</dcterms:modified>
  <cp:category>Músicas Fundamental Menor</cp:category>
</cp:coreProperties>
</file>