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3"/>
  </p:notesMasterIdLst>
  <p:sldIdLst>
    <p:sldId id="341" r:id="rId2"/>
    <p:sldId id="339" r:id="rId3"/>
    <p:sldId id="340" r:id="rId4"/>
    <p:sldId id="310" r:id="rId5"/>
    <p:sldId id="343" r:id="rId6"/>
    <p:sldId id="346" r:id="rId7"/>
    <p:sldId id="345" r:id="rId8"/>
    <p:sldId id="338" r:id="rId9"/>
    <p:sldId id="349" r:id="rId10"/>
    <p:sldId id="347" r:id="rId11"/>
    <p:sldId id="348" r:id="rId12"/>
    <p:sldId id="351" r:id="rId13"/>
    <p:sldId id="352" r:id="rId14"/>
    <p:sldId id="353" r:id="rId15"/>
    <p:sldId id="354" r:id="rId16"/>
    <p:sldId id="350" r:id="rId17"/>
    <p:sldId id="313" r:id="rId18"/>
    <p:sldId id="325" r:id="rId19"/>
    <p:sldId id="355" r:id="rId20"/>
    <p:sldId id="320" r:id="rId21"/>
    <p:sldId id="356" r:id="rId22"/>
    <p:sldId id="334" r:id="rId23"/>
    <p:sldId id="314" r:id="rId24"/>
    <p:sldId id="335" r:id="rId25"/>
    <p:sldId id="308" r:id="rId26"/>
    <p:sldId id="286" r:id="rId27"/>
    <p:sldId id="317" r:id="rId28"/>
    <p:sldId id="300" r:id="rId29"/>
    <p:sldId id="311" r:id="rId30"/>
    <p:sldId id="304" r:id="rId31"/>
    <p:sldId id="321" r:id="rId32"/>
  </p:sldIdLst>
  <p:sldSz cx="9144000" cy="6858000" type="screen4x3"/>
  <p:notesSz cx="6858000" cy="9144000"/>
  <p:defaultTextStyle>
    <a:defPPr>
      <a:defRPr lang="pt-BR"/>
    </a:defPPr>
    <a:lvl1pPr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96" autoAdjust="0"/>
    <p:restoredTop sz="82554" autoAdjust="0"/>
  </p:normalViewPr>
  <p:slideViewPr>
    <p:cSldViewPr>
      <p:cViewPr varScale="1">
        <p:scale>
          <a:sx n="61" d="100"/>
          <a:sy n="61" d="100"/>
        </p:scale>
        <p:origin x="97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Berlin Sans FB Demi" pitchFamily="34" charset="0"/>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Berlin Sans FB Demi" pitchFamily="34" charset="0"/>
              </a:defRPr>
            </a:lvl1pPr>
          </a:lstStyle>
          <a:p>
            <a:pPr>
              <a:defRPr/>
            </a:pPr>
            <a:fld id="{C81AD859-F2FD-4E68-B101-35C0CED57F5A}" type="datetimeFigureOut">
              <a:rPr lang="pt-BR"/>
              <a:pPr>
                <a:defRPr/>
              </a:pPr>
              <a:t>18/02/2015</a:t>
            </a:fld>
            <a:endParaRPr lang="pt-BR" dirty="0"/>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dirty="0" smtClean="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noProof="0" dirty="0" smtClean="0"/>
              <a:t>Clique para editar os estilos do texto mestre</a:t>
            </a:r>
          </a:p>
          <a:p>
            <a:pPr lvl="1"/>
            <a:r>
              <a:rPr lang="pt-BR" noProof="0" dirty="0" smtClean="0"/>
              <a:t>Segundo nível</a:t>
            </a:r>
          </a:p>
          <a:p>
            <a:pPr lvl="2"/>
            <a:r>
              <a:rPr lang="pt-BR" noProof="0" dirty="0" smtClean="0"/>
              <a:t>Terceiro nível</a:t>
            </a:r>
          </a:p>
          <a:p>
            <a:pPr lvl="3"/>
            <a:r>
              <a:rPr lang="pt-BR" noProof="0" dirty="0" smtClean="0"/>
              <a:t>Quarto nível</a:t>
            </a:r>
          </a:p>
          <a:p>
            <a:pPr lvl="4"/>
            <a:r>
              <a:rPr lang="pt-BR" noProof="0" dirty="0" smtClean="0"/>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Berlin Sans FB Demi" pitchFamily="34" charset="0"/>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Berlin Sans FB Demi" panose="020E0802020502020306" pitchFamily="34" charset="0"/>
              </a:defRPr>
            </a:lvl1pPr>
          </a:lstStyle>
          <a:p>
            <a:pPr>
              <a:defRPr/>
            </a:pPr>
            <a:fld id="{5A87BEB8-A8E1-41E6-8477-6C2D02A4705F}" type="slidenum">
              <a:rPr lang="pt-BR"/>
              <a:pPr>
                <a:defRPr/>
              </a:pPr>
              <a:t>‹nº›</a:t>
            </a:fld>
            <a:endParaRPr lang="pt-BR"/>
          </a:p>
        </p:txBody>
      </p:sp>
    </p:spTree>
    <p:extLst>
      <p:ext uri="{BB962C8B-B14F-4D97-AF65-F5344CB8AC3E}">
        <p14:creationId xmlns:p14="http://schemas.microsoft.com/office/powerpoint/2010/main" val="31222145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erlin Sans FB Dem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Berlin Sans FB Dem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Berlin Sans FB Dem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Berlin Sans FB Dem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Berlin Sans FB Dem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r>
              <a:rPr lang="pt-BR" altLang="pt-BR" sz="1400" b="1" dirty="0" smtClean="0">
                <a:solidFill>
                  <a:srgbClr val="FF0000"/>
                </a:solidFill>
                <a:latin typeface="Trebuchet MS" panose="020B0603020202020204" pitchFamily="34" charset="0"/>
              </a:rPr>
              <a:t>www.4tons.com</a:t>
            </a:r>
          </a:p>
          <a:p>
            <a:pPr algn="ctr"/>
            <a:r>
              <a:rPr lang="pt-BR" altLang="pt-BR" sz="1400" b="1" dirty="0" smtClean="0">
                <a:solidFill>
                  <a:srgbClr val="FF0000"/>
                </a:solidFill>
                <a:latin typeface="Trebuchet MS" panose="020B0603020202020204" pitchFamily="34" charset="0"/>
              </a:rPr>
              <a:t>Pr. Marcelo Augusto de Carvalho</a:t>
            </a:r>
          </a:p>
        </p:txBody>
      </p:sp>
      <p:sp>
        <p:nvSpPr>
          <p:cNvPr id="410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Berlin Sans FB Demi" panose="020E0802020502020306" pitchFamily="34" charset="0"/>
              </a:defRPr>
            </a:lvl1pPr>
            <a:lvl2pPr marL="742950" indent="-285750">
              <a:spcBef>
                <a:spcPct val="30000"/>
              </a:spcBef>
              <a:defRPr sz="1200">
                <a:solidFill>
                  <a:schemeClr val="tx1"/>
                </a:solidFill>
                <a:latin typeface="Berlin Sans FB Demi" panose="020E0802020502020306" pitchFamily="34" charset="0"/>
              </a:defRPr>
            </a:lvl2pPr>
            <a:lvl3pPr marL="1143000" indent="-228600">
              <a:spcBef>
                <a:spcPct val="30000"/>
              </a:spcBef>
              <a:defRPr sz="1200">
                <a:solidFill>
                  <a:schemeClr val="tx1"/>
                </a:solidFill>
                <a:latin typeface="Berlin Sans FB Demi" panose="020E0802020502020306" pitchFamily="34" charset="0"/>
              </a:defRPr>
            </a:lvl3pPr>
            <a:lvl4pPr marL="1600200" indent="-228600">
              <a:spcBef>
                <a:spcPct val="30000"/>
              </a:spcBef>
              <a:defRPr sz="1200">
                <a:solidFill>
                  <a:schemeClr val="tx1"/>
                </a:solidFill>
                <a:latin typeface="Berlin Sans FB Demi" panose="020E0802020502020306" pitchFamily="34" charset="0"/>
              </a:defRPr>
            </a:lvl4pPr>
            <a:lvl5pPr marL="2057400" indent="-228600">
              <a:spcBef>
                <a:spcPct val="30000"/>
              </a:spcBef>
              <a:defRPr sz="1200">
                <a:solidFill>
                  <a:schemeClr val="tx1"/>
                </a:solidFill>
                <a:latin typeface="Berlin Sans FB Demi" panose="020E0802020502020306" pitchFamily="34" charset="0"/>
              </a:defRPr>
            </a:lvl5pPr>
            <a:lvl6pPr marL="2514600" indent="-228600" eaLnBrk="0" fontAlgn="base" hangingPunct="0">
              <a:spcBef>
                <a:spcPct val="30000"/>
              </a:spcBef>
              <a:spcAft>
                <a:spcPct val="0"/>
              </a:spcAft>
              <a:defRPr sz="1200">
                <a:solidFill>
                  <a:schemeClr val="tx1"/>
                </a:solidFill>
                <a:latin typeface="Berlin Sans FB Demi" panose="020E0802020502020306" pitchFamily="34" charset="0"/>
              </a:defRPr>
            </a:lvl6pPr>
            <a:lvl7pPr marL="2971800" indent="-228600" eaLnBrk="0" fontAlgn="base" hangingPunct="0">
              <a:spcBef>
                <a:spcPct val="30000"/>
              </a:spcBef>
              <a:spcAft>
                <a:spcPct val="0"/>
              </a:spcAft>
              <a:defRPr sz="1200">
                <a:solidFill>
                  <a:schemeClr val="tx1"/>
                </a:solidFill>
                <a:latin typeface="Berlin Sans FB Demi" panose="020E0802020502020306" pitchFamily="34" charset="0"/>
              </a:defRPr>
            </a:lvl7pPr>
            <a:lvl8pPr marL="3429000" indent="-228600" eaLnBrk="0" fontAlgn="base" hangingPunct="0">
              <a:spcBef>
                <a:spcPct val="30000"/>
              </a:spcBef>
              <a:spcAft>
                <a:spcPct val="0"/>
              </a:spcAft>
              <a:defRPr sz="1200">
                <a:solidFill>
                  <a:schemeClr val="tx1"/>
                </a:solidFill>
                <a:latin typeface="Berlin Sans FB Demi" panose="020E0802020502020306" pitchFamily="34" charset="0"/>
              </a:defRPr>
            </a:lvl8pPr>
            <a:lvl9pPr marL="3886200" indent="-228600" eaLnBrk="0" fontAlgn="base" hangingPunct="0">
              <a:spcBef>
                <a:spcPct val="30000"/>
              </a:spcBef>
              <a:spcAft>
                <a:spcPct val="0"/>
              </a:spcAft>
              <a:defRPr sz="1200">
                <a:solidFill>
                  <a:schemeClr val="tx1"/>
                </a:solidFill>
                <a:latin typeface="Berlin Sans FB Demi" panose="020E0802020502020306" pitchFamily="34" charset="0"/>
              </a:defRPr>
            </a:lvl9pPr>
          </a:lstStyle>
          <a:p>
            <a:pPr>
              <a:spcBef>
                <a:spcPct val="0"/>
              </a:spcBef>
            </a:pPr>
            <a:fld id="{2A997FE1-B643-4800-9A9E-C91066B90956}" type="slidenum">
              <a:rPr lang="pt-BR" altLang="pt-BR" smtClean="0"/>
              <a:pPr>
                <a:spcBef>
                  <a:spcPct val="0"/>
                </a:spcBef>
              </a:pPr>
              <a:t>1</a:t>
            </a:fld>
            <a:endParaRPr lang="pt-BR" altLang="pt-BR" smtClean="0"/>
          </a:p>
        </p:txBody>
      </p:sp>
    </p:spTree>
    <p:extLst>
      <p:ext uri="{BB962C8B-B14F-4D97-AF65-F5344CB8AC3E}">
        <p14:creationId xmlns:p14="http://schemas.microsoft.com/office/powerpoint/2010/main" val="4283279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smtClean="0"/>
              <a:t/>
            </a:r>
            <a:br>
              <a:rPr lang="pt-BR" altLang="pt-BR" smtClean="0"/>
            </a:br>
            <a:r>
              <a:rPr lang="pt-BR" altLang="pt-BR" smtClean="0"/>
              <a:t>Enquanto não tivermos isto muito claro, jamais vamos valorizar nosso dinheiro.</a:t>
            </a:r>
            <a:endParaRPr lang="pt-BR" altLang="pt-BR" b="1" smtClean="0"/>
          </a:p>
        </p:txBody>
      </p:sp>
      <p:sp>
        <p:nvSpPr>
          <p:cNvPr id="2253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Berlin Sans FB Demi" panose="020E0802020502020306" pitchFamily="34" charset="0"/>
              </a:defRPr>
            </a:lvl1pPr>
            <a:lvl2pPr marL="742950" indent="-285750">
              <a:spcBef>
                <a:spcPct val="30000"/>
              </a:spcBef>
              <a:defRPr sz="1200">
                <a:solidFill>
                  <a:schemeClr val="tx1"/>
                </a:solidFill>
                <a:latin typeface="Berlin Sans FB Demi" panose="020E0802020502020306" pitchFamily="34" charset="0"/>
              </a:defRPr>
            </a:lvl2pPr>
            <a:lvl3pPr marL="1143000" indent="-228600">
              <a:spcBef>
                <a:spcPct val="30000"/>
              </a:spcBef>
              <a:defRPr sz="1200">
                <a:solidFill>
                  <a:schemeClr val="tx1"/>
                </a:solidFill>
                <a:latin typeface="Berlin Sans FB Demi" panose="020E0802020502020306" pitchFamily="34" charset="0"/>
              </a:defRPr>
            </a:lvl3pPr>
            <a:lvl4pPr marL="1600200" indent="-228600">
              <a:spcBef>
                <a:spcPct val="30000"/>
              </a:spcBef>
              <a:defRPr sz="1200">
                <a:solidFill>
                  <a:schemeClr val="tx1"/>
                </a:solidFill>
                <a:latin typeface="Berlin Sans FB Demi" panose="020E0802020502020306" pitchFamily="34" charset="0"/>
              </a:defRPr>
            </a:lvl4pPr>
            <a:lvl5pPr marL="2057400" indent="-228600">
              <a:spcBef>
                <a:spcPct val="30000"/>
              </a:spcBef>
              <a:defRPr sz="1200">
                <a:solidFill>
                  <a:schemeClr val="tx1"/>
                </a:solidFill>
                <a:latin typeface="Berlin Sans FB Demi" panose="020E0802020502020306" pitchFamily="34" charset="0"/>
              </a:defRPr>
            </a:lvl5pPr>
            <a:lvl6pPr marL="2514600" indent="-228600" eaLnBrk="0" fontAlgn="base" hangingPunct="0">
              <a:spcBef>
                <a:spcPct val="30000"/>
              </a:spcBef>
              <a:spcAft>
                <a:spcPct val="0"/>
              </a:spcAft>
              <a:defRPr sz="1200">
                <a:solidFill>
                  <a:schemeClr val="tx1"/>
                </a:solidFill>
                <a:latin typeface="Berlin Sans FB Demi" panose="020E0802020502020306" pitchFamily="34" charset="0"/>
              </a:defRPr>
            </a:lvl6pPr>
            <a:lvl7pPr marL="2971800" indent="-228600" eaLnBrk="0" fontAlgn="base" hangingPunct="0">
              <a:spcBef>
                <a:spcPct val="30000"/>
              </a:spcBef>
              <a:spcAft>
                <a:spcPct val="0"/>
              </a:spcAft>
              <a:defRPr sz="1200">
                <a:solidFill>
                  <a:schemeClr val="tx1"/>
                </a:solidFill>
                <a:latin typeface="Berlin Sans FB Demi" panose="020E0802020502020306" pitchFamily="34" charset="0"/>
              </a:defRPr>
            </a:lvl7pPr>
            <a:lvl8pPr marL="3429000" indent="-228600" eaLnBrk="0" fontAlgn="base" hangingPunct="0">
              <a:spcBef>
                <a:spcPct val="30000"/>
              </a:spcBef>
              <a:spcAft>
                <a:spcPct val="0"/>
              </a:spcAft>
              <a:defRPr sz="1200">
                <a:solidFill>
                  <a:schemeClr val="tx1"/>
                </a:solidFill>
                <a:latin typeface="Berlin Sans FB Demi" panose="020E0802020502020306" pitchFamily="34" charset="0"/>
              </a:defRPr>
            </a:lvl8pPr>
            <a:lvl9pPr marL="3886200" indent="-228600" eaLnBrk="0" fontAlgn="base" hangingPunct="0">
              <a:spcBef>
                <a:spcPct val="30000"/>
              </a:spcBef>
              <a:spcAft>
                <a:spcPct val="0"/>
              </a:spcAft>
              <a:defRPr sz="1200">
                <a:solidFill>
                  <a:schemeClr val="tx1"/>
                </a:solidFill>
                <a:latin typeface="Berlin Sans FB Demi" panose="020E0802020502020306" pitchFamily="34" charset="0"/>
              </a:defRPr>
            </a:lvl9pPr>
          </a:lstStyle>
          <a:p>
            <a:pPr>
              <a:spcBef>
                <a:spcPct val="0"/>
              </a:spcBef>
            </a:pPr>
            <a:fld id="{F569214C-0EC7-45DF-B42B-F0F8BD12A9E2}" type="slidenum">
              <a:rPr lang="pt-BR" altLang="pt-BR" smtClean="0"/>
              <a:pPr>
                <a:spcBef>
                  <a:spcPct val="0"/>
                </a:spcBef>
              </a:pPr>
              <a:t>10</a:t>
            </a:fld>
            <a:endParaRPr lang="pt-BR" altLang="pt-BR" smtClean="0"/>
          </a:p>
        </p:txBody>
      </p:sp>
    </p:spTree>
    <p:extLst>
      <p:ext uri="{BB962C8B-B14F-4D97-AF65-F5344CB8AC3E}">
        <p14:creationId xmlns:p14="http://schemas.microsoft.com/office/powerpoint/2010/main" val="463385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smtClean="0"/>
              <a:t/>
            </a:r>
            <a:br>
              <a:rPr lang="pt-BR" altLang="pt-BR" smtClean="0"/>
            </a:br>
            <a:r>
              <a:rPr lang="pt-BR" altLang="pt-BR" smtClean="0"/>
              <a:t/>
            </a:r>
            <a:br>
              <a:rPr lang="pt-BR" altLang="pt-BR" smtClean="0"/>
            </a:br>
            <a:r>
              <a:rPr lang="pt-BR" altLang="pt-BR" smtClean="0"/>
              <a:t>Dinheiro não é apenas um papel, mas sim a soma destes 3 fatores.</a:t>
            </a:r>
          </a:p>
          <a:p>
            <a:pPr algn="just"/>
            <a:r>
              <a:rPr lang="pt-BR" altLang="pt-BR" b="1" smtClean="0"/>
              <a:t>Cada Real que recebemos, não recebemos porque alguém foi bondoso conosco, mas sim porque estão pagando por nosso TALENTO,NOSSA ENERGIA FÍSICA E O TEMPO dedicado.</a:t>
            </a:r>
          </a:p>
        </p:txBody>
      </p:sp>
      <p:sp>
        <p:nvSpPr>
          <p:cNvPr id="2458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Berlin Sans FB Demi" panose="020E0802020502020306" pitchFamily="34" charset="0"/>
              </a:defRPr>
            </a:lvl1pPr>
            <a:lvl2pPr marL="742950" indent="-285750">
              <a:spcBef>
                <a:spcPct val="30000"/>
              </a:spcBef>
              <a:defRPr sz="1200">
                <a:solidFill>
                  <a:schemeClr val="tx1"/>
                </a:solidFill>
                <a:latin typeface="Berlin Sans FB Demi" panose="020E0802020502020306" pitchFamily="34" charset="0"/>
              </a:defRPr>
            </a:lvl2pPr>
            <a:lvl3pPr marL="1143000" indent="-228600">
              <a:spcBef>
                <a:spcPct val="30000"/>
              </a:spcBef>
              <a:defRPr sz="1200">
                <a:solidFill>
                  <a:schemeClr val="tx1"/>
                </a:solidFill>
                <a:latin typeface="Berlin Sans FB Demi" panose="020E0802020502020306" pitchFamily="34" charset="0"/>
              </a:defRPr>
            </a:lvl3pPr>
            <a:lvl4pPr marL="1600200" indent="-228600">
              <a:spcBef>
                <a:spcPct val="30000"/>
              </a:spcBef>
              <a:defRPr sz="1200">
                <a:solidFill>
                  <a:schemeClr val="tx1"/>
                </a:solidFill>
                <a:latin typeface="Berlin Sans FB Demi" panose="020E0802020502020306" pitchFamily="34" charset="0"/>
              </a:defRPr>
            </a:lvl4pPr>
            <a:lvl5pPr marL="2057400" indent="-228600">
              <a:spcBef>
                <a:spcPct val="30000"/>
              </a:spcBef>
              <a:defRPr sz="1200">
                <a:solidFill>
                  <a:schemeClr val="tx1"/>
                </a:solidFill>
                <a:latin typeface="Berlin Sans FB Demi" panose="020E0802020502020306" pitchFamily="34" charset="0"/>
              </a:defRPr>
            </a:lvl5pPr>
            <a:lvl6pPr marL="2514600" indent="-228600" eaLnBrk="0" fontAlgn="base" hangingPunct="0">
              <a:spcBef>
                <a:spcPct val="30000"/>
              </a:spcBef>
              <a:spcAft>
                <a:spcPct val="0"/>
              </a:spcAft>
              <a:defRPr sz="1200">
                <a:solidFill>
                  <a:schemeClr val="tx1"/>
                </a:solidFill>
                <a:latin typeface="Berlin Sans FB Demi" panose="020E0802020502020306" pitchFamily="34" charset="0"/>
              </a:defRPr>
            </a:lvl6pPr>
            <a:lvl7pPr marL="2971800" indent="-228600" eaLnBrk="0" fontAlgn="base" hangingPunct="0">
              <a:spcBef>
                <a:spcPct val="30000"/>
              </a:spcBef>
              <a:spcAft>
                <a:spcPct val="0"/>
              </a:spcAft>
              <a:defRPr sz="1200">
                <a:solidFill>
                  <a:schemeClr val="tx1"/>
                </a:solidFill>
                <a:latin typeface="Berlin Sans FB Demi" panose="020E0802020502020306" pitchFamily="34" charset="0"/>
              </a:defRPr>
            </a:lvl7pPr>
            <a:lvl8pPr marL="3429000" indent="-228600" eaLnBrk="0" fontAlgn="base" hangingPunct="0">
              <a:spcBef>
                <a:spcPct val="30000"/>
              </a:spcBef>
              <a:spcAft>
                <a:spcPct val="0"/>
              </a:spcAft>
              <a:defRPr sz="1200">
                <a:solidFill>
                  <a:schemeClr val="tx1"/>
                </a:solidFill>
                <a:latin typeface="Berlin Sans FB Demi" panose="020E0802020502020306" pitchFamily="34" charset="0"/>
              </a:defRPr>
            </a:lvl8pPr>
            <a:lvl9pPr marL="3886200" indent="-228600" eaLnBrk="0" fontAlgn="base" hangingPunct="0">
              <a:spcBef>
                <a:spcPct val="30000"/>
              </a:spcBef>
              <a:spcAft>
                <a:spcPct val="0"/>
              </a:spcAft>
              <a:defRPr sz="1200">
                <a:solidFill>
                  <a:schemeClr val="tx1"/>
                </a:solidFill>
                <a:latin typeface="Berlin Sans FB Demi" panose="020E0802020502020306" pitchFamily="34" charset="0"/>
              </a:defRPr>
            </a:lvl9pPr>
          </a:lstStyle>
          <a:p>
            <a:pPr>
              <a:spcBef>
                <a:spcPct val="0"/>
              </a:spcBef>
            </a:pPr>
            <a:fld id="{02B3B805-AA55-4B8A-882A-E5B7BB2A60C4}" type="slidenum">
              <a:rPr lang="pt-BR" altLang="pt-BR" smtClean="0"/>
              <a:pPr>
                <a:spcBef>
                  <a:spcPct val="0"/>
                </a:spcBef>
              </a:pPr>
              <a:t>11</a:t>
            </a:fld>
            <a:endParaRPr lang="pt-BR" altLang="pt-BR" smtClean="0"/>
          </a:p>
        </p:txBody>
      </p:sp>
    </p:spTree>
    <p:extLst>
      <p:ext uri="{BB962C8B-B14F-4D97-AF65-F5344CB8AC3E}">
        <p14:creationId xmlns:p14="http://schemas.microsoft.com/office/powerpoint/2010/main" val="2893113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smtClean="0"/>
              <a:t/>
            </a:r>
            <a:br>
              <a:rPr lang="pt-BR" altLang="pt-BR" smtClean="0"/>
            </a:br>
            <a:r>
              <a:rPr lang="pt-BR" altLang="pt-BR" smtClean="0"/>
              <a:t/>
            </a:r>
            <a:br>
              <a:rPr lang="pt-BR" altLang="pt-BR" smtClean="0"/>
            </a:br>
            <a:r>
              <a:rPr lang="pt-BR" altLang="pt-BR" smtClean="0"/>
              <a:t>Dinheiro não é apenas um papel, mas sim a soma destes 3 fatores.</a:t>
            </a:r>
          </a:p>
          <a:p>
            <a:pPr algn="just"/>
            <a:r>
              <a:rPr lang="pt-BR" altLang="pt-BR" b="1" smtClean="0"/>
              <a:t>Cada Real que recebemos, não recebemos porque alguém foi bondoso conosco, mas sim porque estão pagando por nosso TALENTO,NOSSA ENERGIA FÍSICA E O TEMPO dedicado.</a:t>
            </a:r>
          </a:p>
        </p:txBody>
      </p:sp>
      <p:sp>
        <p:nvSpPr>
          <p:cNvPr id="2662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Berlin Sans FB Demi" panose="020E0802020502020306" pitchFamily="34" charset="0"/>
              </a:defRPr>
            </a:lvl1pPr>
            <a:lvl2pPr marL="742950" indent="-285750">
              <a:spcBef>
                <a:spcPct val="30000"/>
              </a:spcBef>
              <a:defRPr sz="1200">
                <a:solidFill>
                  <a:schemeClr val="tx1"/>
                </a:solidFill>
                <a:latin typeface="Berlin Sans FB Demi" panose="020E0802020502020306" pitchFamily="34" charset="0"/>
              </a:defRPr>
            </a:lvl2pPr>
            <a:lvl3pPr marL="1143000" indent="-228600">
              <a:spcBef>
                <a:spcPct val="30000"/>
              </a:spcBef>
              <a:defRPr sz="1200">
                <a:solidFill>
                  <a:schemeClr val="tx1"/>
                </a:solidFill>
                <a:latin typeface="Berlin Sans FB Demi" panose="020E0802020502020306" pitchFamily="34" charset="0"/>
              </a:defRPr>
            </a:lvl3pPr>
            <a:lvl4pPr marL="1600200" indent="-228600">
              <a:spcBef>
                <a:spcPct val="30000"/>
              </a:spcBef>
              <a:defRPr sz="1200">
                <a:solidFill>
                  <a:schemeClr val="tx1"/>
                </a:solidFill>
                <a:latin typeface="Berlin Sans FB Demi" panose="020E0802020502020306" pitchFamily="34" charset="0"/>
              </a:defRPr>
            </a:lvl4pPr>
            <a:lvl5pPr marL="2057400" indent="-228600">
              <a:spcBef>
                <a:spcPct val="30000"/>
              </a:spcBef>
              <a:defRPr sz="1200">
                <a:solidFill>
                  <a:schemeClr val="tx1"/>
                </a:solidFill>
                <a:latin typeface="Berlin Sans FB Demi" panose="020E0802020502020306" pitchFamily="34" charset="0"/>
              </a:defRPr>
            </a:lvl5pPr>
            <a:lvl6pPr marL="2514600" indent="-228600" eaLnBrk="0" fontAlgn="base" hangingPunct="0">
              <a:spcBef>
                <a:spcPct val="30000"/>
              </a:spcBef>
              <a:spcAft>
                <a:spcPct val="0"/>
              </a:spcAft>
              <a:defRPr sz="1200">
                <a:solidFill>
                  <a:schemeClr val="tx1"/>
                </a:solidFill>
                <a:latin typeface="Berlin Sans FB Demi" panose="020E0802020502020306" pitchFamily="34" charset="0"/>
              </a:defRPr>
            </a:lvl6pPr>
            <a:lvl7pPr marL="2971800" indent="-228600" eaLnBrk="0" fontAlgn="base" hangingPunct="0">
              <a:spcBef>
                <a:spcPct val="30000"/>
              </a:spcBef>
              <a:spcAft>
                <a:spcPct val="0"/>
              </a:spcAft>
              <a:defRPr sz="1200">
                <a:solidFill>
                  <a:schemeClr val="tx1"/>
                </a:solidFill>
                <a:latin typeface="Berlin Sans FB Demi" panose="020E0802020502020306" pitchFamily="34" charset="0"/>
              </a:defRPr>
            </a:lvl7pPr>
            <a:lvl8pPr marL="3429000" indent="-228600" eaLnBrk="0" fontAlgn="base" hangingPunct="0">
              <a:spcBef>
                <a:spcPct val="30000"/>
              </a:spcBef>
              <a:spcAft>
                <a:spcPct val="0"/>
              </a:spcAft>
              <a:defRPr sz="1200">
                <a:solidFill>
                  <a:schemeClr val="tx1"/>
                </a:solidFill>
                <a:latin typeface="Berlin Sans FB Demi" panose="020E0802020502020306" pitchFamily="34" charset="0"/>
              </a:defRPr>
            </a:lvl8pPr>
            <a:lvl9pPr marL="3886200" indent="-228600" eaLnBrk="0" fontAlgn="base" hangingPunct="0">
              <a:spcBef>
                <a:spcPct val="30000"/>
              </a:spcBef>
              <a:spcAft>
                <a:spcPct val="0"/>
              </a:spcAft>
              <a:defRPr sz="1200">
                <a:solidFill>
                  <a:schemeClr val="tx1"/>
                </a:solidFill>
                <a:latin typeface="Berlin Sans FB Demi" panose="020E0802020502020306" pitchFamily="34" charset="0"/>
              </a:defRPr>
            </a:lvl9pPr>
          </a:lstStyle>
          <a:p>
            <a:pPr>
              <a:spcBef>
                <a:spcPct val="0"/>
              </a:spcBef>
            </a:pPr>
            <a:fld id="{D6EEBEC6-EA10-4FF4-8919-B3FA270A722E}" type="slidenum">
              <a:rPr lang="pt-BR" altLang="pt-BR" smtClean="0"/>
              <a:pPr>
                <a:spcBef>
                  <a:spcPct val="0"/>
                </a:spcBef>
              </a:pPr>
              <a:t>12</a:t>
            </a:fld>
            <a:endParaRPr lang="pt-BR" altLang="pt-BR" smtClean="0"/>
          </a:p>
        </p:txBody>
      </p:sp>
    </p:spTree>
    <p:extLst>
      <p:ext uri="{BB962C8B-B14F-4D97-AF65-F5344CB8AC3E}">
        <p14:creationId xmlns:p14="http://schemas.microsoft.com/office/powerpoint/2010/main" val="3043608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smtClean="0"/>
              <a:t/>
            </a:r>
            <a:br>
              <a:rPr lang="pt-BR" altLang="pt-BR" smtClean="0"/>
            </a:br>
            <a:r>
              <a:rPr lang="pt-BR" altLang="pt-BR" smtClean="0"/>
              <a:t/>
            </a:r>
            <a:br>
              <a:rPr lang="pt-BR" altLang="pt-BR" smtClean="0"/>
            </a:br>
            <a:r>
              <a:rPr lang="pt-BR" altLang="pt-BR" smtClean="0"/>
              <a:t>Dinheiro não é apenas um papel, mas sim a soma destes 3 fatores.</a:t>
            </a:r>
          </a:p>
          <a:p>
            <a:pPr algn="just"/>
            <a:r>
              <a:rPr lang="pt-BR" altLang="pt-BR" b="1" smtClean="0"/>
              <a:t>Cada Real que recebemos, não recebemos porque alguém foi bondoso conosco, mas sim porque estão pagando por nosso TALENTO,NOSSA ENERGIA FÍSICA E O TEMPO dedicado.</a:t>
            </a:r>
          </a:p>
        </p:txBody>
      </p:sp>
      <p:sp>
        <p:nvSpPr>
          <p:cNvPr id="2867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Berlin Sans FB Demi" panose="020E0802020502020306" pitchFamily="34" charset="0"/>
              </a:defRPr>
            </a:lvl1pPr>
            <a:lvl2pPr marL="742950" indent="-285750">
              <a:spcBef>
                <a:spcPct val="30000"/>
              </a:spcBef>
              <a:defRPr sz="1200">
                <a:solidFill>
                  <a:schemeClr val="tx1"/>
                </a:solidFill>
                <a:latin typeface="Berlin Sans FB Demi" panose="020E0802020502020306" pitchFamily="34" charset="0"/>
              </a:defRPr>
            </a:lvl2pPr>
            <a:lvl3pPr marL="1143000" indent="-228600">
              <a:spcBef>
                <a:spcPct val="30000"/>
              </a:spcBef>
              <a:defRPr sz="1200">
                <a:solidFill>
                  <a:schemeClr val="tx1"/>
                </a:solidFill>
                <a:latin typeface="Berlin Sans FB Demi" panose="020E0802020502020306" pitchFamily="34" charset="0"/>
              </a:defRPr>
            </a:lvl3pPr>
            <a:lvl4pPr marL="1600200" indent="-228600">
              <a:spcBef>
                <a:spcPct val="30000"/>
              </a:spcBef>
              <a:defRPr sz="1200">
                <a:solidFill>
                  <a:schemeClr val="tx1"/>
                </a:solidFill>
                <a:latin typeface="Berlin Sans FB Demi" panose="020E0802020502020306" pitchFamily="34" charset="0"/>
              </a:defRPr>
            </a:lvl4pPr>
            <a:lvl5pPr marL="2057400" indent="-228600">
              <a:spcBef>
                <a:spcPct val="30000"/>
              </a:spcBef>
              <a:defRPr sz="1200">
                <a:solidFill>
                  <a:schemeClr val="tx1"/>
                </a:solidFill>
                <a:latin typeface="Berlin Sans FB Demi" panose="020E0802020502020306" pitchFamily="34" charset="0"/>
              </a:defRPr>
            </a:lvl5pPr>
            <a:lvl6pPr marL="2514600" indent="-228600" eaLnBrk="0" fontAlgn="base" hangingPunct="0">
              <a:spcBef>
                <a:spcPct val="30000"/>
              </a:spcBef>
              <a:spcAft>
                <a:spcPct val="0"/>
              </a:spcAft>
              <a:defRPr sz="1200">
                <a:solidFill>
                  <a:schemeClr val="tx1"/>
                </a:solidFill>
                <a:latin typeface="Berlin Sans FB Demi" panose="020E0802020502020306" pitchFamily="34" charset="0"/>
              </a:defRPr>
            </a:lvl6pPr>
            <a:lvl7pPr marL="2971800" indent="-228600" eaLnBrk="0" fontAlgn="base" hangingPunct="0">
              <a:spcBef>
                <a:spcPct val="30000"/>
              </a:spcBef>
              <a:spcAft>
                <a:spcPct val="0"/>
              </a:spcAft>
              <a:defRPr sz="1200">
                <a:solidFill>
                  <a:schemeClr val="tx1"/>
                </a:solidFill>
                <a:latin typeface="Berlin Sans FB Demi" panose="020E0802020502020306" pitchFamily="34" charset="0"/>
              </a:defRPr>
            </a:lvl7pPr>
            <a:lvl8pPr marL="3429000" indent="-228600" eaLnBrk="0" fontAlgn="base" hangingPunct="0">
              <a:spcBef>
                <a:spcPct val="30000"/>
              </a:spcBef>
              <a:spcAft>
                <a:spcPct val="0"/>
              </a:spcAft>
              <a:defRPr sz="1200">
                <a:solidFill>
                  <a:schemeClr val="tx1"/>
                </a:solidFill>
                <a:latin typeface="Berlin Sans FB Demi" panose="020E0802020502020306" pitchFamily="34" charset="0"/>
              </a:defRPr>
            </a:lvl8pPr>
            <a:lvl9pPr marL="3886200" indent="-228600" eaLnBrk="0" fontAlgn="base" hangingPunct="0">
              <a:spcBef>
                <a:spcPct val="30000"/>
              </a:spcBef>
              <a:spcAft>
                <a:spcPct val="0"/>
              </a:spcAft>
              <a:defRPr sz="1200">
                <a:solidFill>
                  <a:schemeClr val="tx1"/>
                </a:solidFill>
                <a:latin typeface="Berlin Sans FB Demi" panose="020E0802020502020306" pitchFamily="34" charset="0"/>
              </a:defRPr>
            </a:lvl9pPr>
          </a:lstStyle>
          <a:p>
            <a:pPr>
              <a:spcBef>
                <a:spcPct val="0"/>
              </a:spcBef>
            </a:pPr>
            <a:fld id="{EEA16221-B9CC-4B6C-94AB-FD35015EB8E3}" type="slidenum">
              <a:rPr lang="pt-BR" altLang="pt-BR" smtClean="0"/>
              <a:pPr>
                <a:spcBef>
                  <a:spcPct val="0"/>
                </a:spcBef>
              </a:pPr>
              <a:t>13</a:t>
            </a:fld>
            <a:endParaRPr lang="pt-BR" altLang="pt-BR" smtClean="0"/>
          </a:p>
        </p:txBody>
      </p:sp>
    </p:spTree>
    <p:extLst>
      <p:ext uri="{BB962C8B-B14F-4D97-AF65-F5344CB8AC3E}">
        <p14:creationId xmlns:p14="http://schemas.microsoft.com/office/powerpoint/2010/main" val="1914042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smtClean="0"/>
              <a:t/>
            </a:r>
            <a:br>
              <a:rPr lang="pt-BR" altLang="pt-BR" smtClean="0"/>
            </a:br>
            <a:r>
              <a:rPr lang="pt-BR" altLang="pt-BR" smtClean="0"/>
              <a:t/>
            </a:r>
            <a:br>
              <a:rPr lang="pt-BR" altLang="pt-BR" smtClean="0"/>
            </a:br>
            <a:r>
              <a:rPr lang="pt-BR" altLang="pt-BR" smtClean="0"/>
              <a:t>Dinheiro não é apenas um papel, mas sim a soma destes 3 fatores.</a:t>
            </a:r>
          </a:p>
          <a:p>
            <a:pPr algn="just"/>
            <a:r>
              <a:rPr lang="pt-BR" altLang="pt-BR" b="1" smtClean="0"/>
              <a:t>Cada Real que recebemos, não recebemos porque alguém foi bondoso conosco, mas sim porque estão pagando por nosso TALENTO,NOSSA ENERGIA FÍSICA E O TEMPO dedicado.</a:t>
            </a:r>
          </a:p>
        </p:txBody>
      </p:sp>
      <p:sp>
        <p:nvSpPr>
          <p:cNvPr id="3072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Berlin Sans FB Demi" panose="020E0802020502020306" pitchFamily="34" charset="0"/>
              </a:defRPr>
            </a:lvl1pPr>
            <a:lvl2pPr marL="742950" indent="-285750">
              <a:spcBef>
                <a:spcPct val="30000"/>
              </a:spcBef>
              <a:defRPr sz="1200">
                <a:solidFill>
                  <a:schemeClr val="tx1"/>
                </a:solidFill>
                <a:latin typeface="Berlin Sans FB Demi" panose="020E0802020502020306" pitchFamily="34" charset="0"/>
              </a:defRPr>
            </a:lvl2pPr>
            <a:lvl3pPr marL="1143000" indent="-228600">
              <a:spcBef>
                <a:spcPct val="30000"/>
              </a:spcBef>
              <a:defRPr sz="1200">
                <a:solidFill>
                  <a:schemeClr val="tx1"/>
                </a:solidFill>
                <a:latin typeface="Berlin Sans FB Demi" panose="020E0802020502020306" pitchFamily="34" charset="0"/>
              </a:defRPr>
            </a:lvl3pPr>
            <a:lvl4pPr marL="1600200" indent="-228600">
              <a:spcBef>
                <a:spcPct val="30000"/>
              </a:spcBef>
              <a:defRPr sz="1200">
                <a:solidFill>
                  <a:schemeClr val="tx1"/>
                </a:solidFill>
                <a:latin typeface="Berlin Sans FB Demi" panose="020E0802020502020306" pitchFamily="34" charset="0"/>
              </a:defRPr>
            </a:lvl4pPr>
            <a:lvl5pPr marL="2057400" indent="-228600">
              <a:spcBef>
                <a:spcPct val="30000"/>
              </a:spcBef>
              <a:defRPr sz="1200">
                <a:solidFill>
                  <a:schemeClr val="tx1"/>
                </a:solidFill>
                <a:latin typeface="Berlin Sans FB Demi" panose="020E0802020502020306" pitchFamily="34" charset="0"/>
              </a:defRPr>
            </a:lvl5pPr>
            <a:lvl6pPr marL="2514600" indent="-228600" eaLnBrk="0" fontAlgn="base" hangingPunct="0">
              <a:spcBef>
                <a:spcPct val="30000"/>
              </a:spcBef>
              <a:spcAft>
                <a:spcPct val="0"/>
              </a:spcAft>
              <a:defRPr sz="1200">
                <a:solidFill>
                  <a:schemeClr val="tx1"/>
                </a:solidFill>
                <a:latin typeface="Berlin Sans FB Demi" panose="020E0802020502020306" pitchFamily="34" charset="0"/>
              </a:defRPr>
            </a:lvl6pPr>
            <a:lvl7pPr marL="2971800" indent="-228600" eaLnBrk="0" fontAlgn="base" hangingPunct="0">
              <a:spcBef>
                <a:spcPct val="30000"/>
              </a:spcBef>
              <a:spcAft>
                <a:spcPct val="0"/>
              </a:spcAft>
              <a:defRPr sz="1200">
                <a:solidFill>
                  <a:schemeClr val="tx1"/>
                </a:solidFill>
                <a:latin typeface="Berlin Sans FB Demi" panose="020E0802020502020306" pitchFamily="34" charset="0"/>
              </a:defRPr>
            </a:lvl7pPr>
            <a:lvl8pPr marL="3429000" indent="-228600" eaLnBrk="0" fontAlgn="base" hangingPunct="0">
              <a:spcBef>
                <a:spcPct val="30000"/>
              </a:spcBef>
              <a:spcAft>
                <a:spcPct val="0"/>
              </a:spcAft>
              <a:defRPr sz="1200">
                <a:solidFill>
                  <a:schemeClr val="tx1"/>
                </a:solidFill>
                <a:latin typeface="Berlin Sans FB Demi" panose="020E0802020502020306" pitchFamily="34" charset="0"/>
              </a:defRPr>
            </a:lvl8pPr>
            <a:lvl9pPr marL="3886200" indent="-228600" eaLnBrk="0" fontAlgn="base" hangingPunct="0">
              <a:spcBef>
                <a:spcPct val="30000"/>
              </a:spcBef>
              <a:spcAft>
                <a:spcPct val="0"/>
              </a:spcAft>
              <a:defRPr sz="1200">
                <a:solidFill>
                  <a:schemeClr val="tx1"/>
                </a:solidFill>
                <a:latin typeface="Berlin Sans FB Demi" panose="020E0802020502020306" pitchFamily="34" charset="0"/>
              </a:defRPr>
            </a:lvl9pPr>
          </a:lstStyle>
          <a:p>
            <a:pPr>
              <a:spcBef>
                <a:spcPct val="0"/>
              </a:spcBef>
            </a:pPr>
            <a:fld id="{4AE2F515-851A-4C5D-9BC8-2ECCA8BD0101}" type="slidenum">
              <a:rPr lang="pt-BR" altLang="pt-BR" smtClean="0"/>
              <a:pPr>
                <a:spcBef>
                  <a:spcPct val="0"/>
                </a:spcBef>
              </a:pPr>
              <a:t>14</a:t>
            </a:fld>
            <a:endParaRPr lang="pt-BR" altLang="pt-BR" smtClean="0"/>
          </a:p>
        </p:txBody>
      </p:sp>
    </p:spTree>
    <p:extLst>
      <p:ext uri="{BB962C8B-B14F-4D97-AF65-F5344CB8AC3E}">
        <p14:creationId xmlns:p14="http://schemas.microsoft.com/office/powerpoint/2010/main" val="3518459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smtClean="0"/>
              <a:t/>
            </a:r>
            <a:br>
              <a:rPr lang="pt-BR" altLang="pt-BR" smtClean="0"/>
            </a:br>
            <a:r>
              <a:rPr lang="pt-BR" altLang="pt-BR" smtClean="0"/>
              <a:t/>
            </a:r>
            <a:br>
              <a:rPr lang="pt-BR" altLang="pt-BR" smtClean="0"/>
            </a:br>
            <a:r>
              <a:rPr lang="pt-BR" altLang="pt-BR" smtClean="0"/>
              <a:t>Dinheiro não é apenas um papel, mas sim a soma destes 3 fatores.</a:t>
            </a:r>
          </a:p>
          <a:p>
            <a:pPr algn="just"/>
            <a:r>
              <a:rPr lang="pt-BR" altLang="pt-BR" b="1" smtClean="0"/>
              <a:t>Cada Real que recebemos, não recebemos porque alguém foi bondoso conosco, mas sim porque estão pagando por nosso TALENTO,NOSSA ENERGIA FÍSICA E O TEMPO dedicado.</a:t>
            </a:r>
          </a:p>
        </p:txBody>
      </p:sp>
      <p:sp>
        <p:nvSpPr>
          <p:cNvPr id="327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Berlin Sans FB Demi" panose="020E0802020502020306" pitchFamily="34" charset="0"/>
              </a:defRPr>
            </a:lvl1pPr>
            <a:lvl2pPr marL="742950" indent="-285750">
              <a:spcBef>
                <a:spcPct val="30000"/>
              </a:spcBef>
              <a:defRPr sz="1200">
                <a:solidFill>
                  <a:schemeClr val="tx1"/>
                </a:solidFill>
                <a:latin typeface="Berlin Sans FB Demi" panose="020E0802020502020306" pitchFamily="34" charset="0"/>
              </a:defRPr>
            </a:lvl2pPr>
            <a:lvl3pPr marL="1143000" indent="-228600">
              <a:spcBef>
                <a:spcPct val="30000"/>
              </a:spcBef>
              <a:defRPr sz="1200">
                <a:solidFill>
                  <a:schemeClr val="tx1"/>
                </a:solidFill>
                <a:latin typeface="Berlin Sans FB Demi" panose="020E0802020502020306" pitchFamily="34" charset="0"/>
              </a:defRPr>
            </a:lvl3pPr>
            <a:lvl4pPr marL="1600200" indent="-228600">
              <a:spcBef>
                <a:spcPct val="30000"/>
              </a:spcBef>
              <a:defRPr sz="1200">
                <a:solidFill>
                  <a:schemeClr val="tx1"/>
                </a:solidFill>
                <a:latin typeface="Berlin Sans FB Demi" panose="020E0802020502020306" pitchFamily="34" charset="0"/>
              </a:defRPr>
            </a:lvl4pPr>
            <a:lvl5pPr marL="2057400" indent="-228600">
              <a:spcBef>
                <a:spcPct val="30000"/>
              </a:spcBef>
              <a:defRPr sz="1200">
                <a:solidFill>
                  <a:schemeClr val="tx1"/>
                </a:solidFill>
                <a:latin typeface="Berlin Sans FB Demi" panose="020E0802020502020306" pitchFamily="34" charset="0"/>
              </a:defRPr>
            </a:lvl5pPr>
            <a:lvl6pPr marL="2514600" indent="-228600" eaLnBrk="0" fontAlgn="base" hangingPunct="0">
              <a:spcBef>
                <a:spcPct val="30000"/>
              </a:spcBef>
              <a:spcAft>
                <a:spcPct val="0"/>
              </a:spcAft>
              <a:defRPr sz="1200">
                <a:solidFill>
                  <a:schemeClr val="tx1"/>
                </a:solidFill>
                <a:latin typeface="Berlin Sans FB Demi" panose="020E0802020502020306" pitchFamily="34" charset="0"/>
              </a:defRPr>
            </a:lvl6pPr>
            <a:lvl7pPr marL="2971800" indent="-228600" eaLnBrk="0" fontAlgn="base" hangingPunct="0">
              <a:spcBef>
                <a:spcPct val="30000"/>
              </a:spcBef>
              <a:spcAft>
                <a:spcPct val="0"/>
              </a:spcAft>
              <a:defRPr sz="1200">
                <a:solidFill>
                  <a:schemeClr val="tx1"/>
                </a:solidFill>
                <a:latin typeface="Berlin Sans FB Demi" panose="020E0802020502020306" pitchFamily="34" charset="0"/>
              </a:defRPr>
            </a:lvl7pPr>
            <a:lvl8pPr marL="3429000" indent="-228600" eaLnBrk="0" fontAlgn="base" hangingPunct="0">
              <a:spcBef>
                <a:spcPct val="30000"/>
              </a:spcBef>
              <a:spcAft>
                <a:spcPct val="0"/>
              </a:spcAft>
              <a:defRPr sz="1200">
                <a:solidFill>
                  <a:schemeClr val="tx1"/>
                </a:solidFill>
                <a:latin typeface="Berlin Sans FB Demi" panose="020E0802020502020306" pitchFamily="34" charset="0"/>
              </a:defRPr>
            </a:lvl8pPr>
            <a:lvl9pPr marL="3886200" indent="-228600" eaLnBrk="0" fontAlgn="base" hangingPunct="0">
              <a:spcBef>
                <a:spcPct val="30000"/>
              </a:spcBef>
              <a:spcAft>
                <a:spcPct val="0"/>
              </a:spcAft>
              <a:defRPr sz="1200">
                <a:solidFill>
                  <a:schemeClr val="tx1"/>
                </a:solidFill>
                <a:latin typeface="Berlin Sans FB Demi" panose="020E0802020502020306" pitchFamily="34" charset="0"/>
              </a:defRPr>
            </a:lvl9pPr>
          </a:lstStyle>
          <a:p>
            <a:pPr>
              <a:spcBef>
                <a:spcPct val="0"/>
              </a:spcBef>
            </a:pPr>
            <a:fld id="{08058D96-3D57-4495-B698-737F6A3343EC}" type="slidenum">
              <a:rPr lang="pt-BR" altLang="pt-BR" smtClean="0"/>
              <a:pPr>
                <a:spcBef>
                  <a:spcPct val="0"/>
                </a:spcBef>
              </a:pPr>
              <a:t>15</a:t>
            </a:fld>
            <a:endParaRPr lang="pt-BR" altLang="pt-BR" smtClean="0"/>
          </a:p>
        </p:txBody>
      </p:sp>
    </p:spTree>
    <p:extLst>
      <p:ext uri="{BB962C8B-B14F-4D97-AF65-F5344CB8AC3E}">
        <p14:creationId xmlns:p14="http://schemas.microsoft.com/office/powerpoint/2010/main" val="4204625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smtClean="0"/>
              <a:t/>
            </a:r>
            <a:br>
              <a:rPr lang="pt-BR" altLang="pt-BR" smtClean="0"/>
            </a:br>
            <a:r>
              <a:rPr lang="pt-BR" altLang="pt-BR" smtClean="0"/>
              <a:t/>
            </a:r>
            <a:br>
              <a:rPr lang="pt-BR" altLang="pt-BR" smtClean="0"/>
            </a:br>
            <a:r>
              <a:rPr lang="pt-BR" altLang="pt-BR" smtClean="0"/>
              <a:t>A mesada serve para ensinar a criança a administrar o dinheiro. Isso evita que o jovem fique perdido quando tiver um salário pela primeira vez</a:t>
            </a:r>
            <a:endParaRPr lang="pt-BR" altLang="pt-BR" b="1" smtClean="0"/>
          </a:p>
        </p:txBody>
      </p:sp>
      <p:sp>
        <p:nvSpPr>
          <p:cNvPr id="3482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Berlin Sans FB Demi" panose="020E0802020502020306" pitchFamily="34" charset="0"/>
              </a:defRPr>
            </a:lvl1pPr>
            <a:lvl2pPr marL="742950" indent="-285750">
              <a:spcBef>
                <a:spcPct val="30000"/>
              </a:spcBef>
              <a:defRPr sz="1200">
                <a:solidFill>
                  <a:schemeClr val="tx1"/>
                </a:solidFill>
                <a:latin typeface="Berlin Sans FB Demi" panose="020E0802020502020306" pitchFamily="34" charset="0"/>
              </a:defRPr>
            </a:lvl2pPr>
            <a:lvl3pPr marL="1143000" indent="-228600">
              <a:spcBef>
                <a:spcPct val="30000"/>
              </a:spcBef>
              <a:defRPr sz="1200">
                <a:solidFill>
                  <a:schemeClr val="tx1"/>
                </a:solidFill>
                <a:latin typeface="Berlin Sans FB Demi" panose="020E0802020502020306" pitchFamily="34" charset="0"/>
              </a:defRPr>
            </a:lvl3pPr>
            <a:lvl4pPr marL="1600200" indent="-228600">
              <a:spcBef>
                <a:spcPct val="30000"/>
              </a:spcBef>
              <a:defRPr sz="1200">
                <a:solidFill>
                  <a:schemeClr val="tx1"/>
                </a:solidFill>
                <a:latin typeface="Berlin Sans FB Demi" panose="020E0802020502020306" pitchFamily="34" charset="0"/>
              </a:defRPr>
            </a:lvl4pPr>
            <a:lvl5pPr marL="2057400" indent="-228600">
              <a:spcBef>
                <a:spcPct val="30000"/>
              </a:spcBef>
              <a:defRPr sz="1200">
                <a:solidFill>
                  <a:schemeClr val="tx1"/>
                </a:solidFill>
                <a:latin typeface="Berlin Sans FB Demi" panose="020E0802020502020306" pitchFamily="34" charset="0"/>
              </a:defRPr>
            </a:lvl5pPr>
            <a:lvl6pPr marL="2514600" indent="-228600" eaLnBrk="0" fontAlgn="base" hangingPunct="0">
              <a:spcBef>
                <a:spcPct val="30000"/>
              </a:spcBef>
              <a:spcAft>
                <a:spcPct val="0"/>
              </a:spcAft>
              <a:defRPr sz="1200">
                <a:solidFill>
                  <a:schemeClr val="tx1"/>
                </a:solidFill>
                <a:latin typeface="Berlin Sans FB Demi" panose="020E0802020502020306" pitchFamily="34" charset="0"/>
              </a:defRPr>
            </a:lvl6pPr>
            <a:lvl7pPr marL="2971800" indent="-228600" eaLnBrk="0" fontAlgn="base" hangingPunct="0">
              <a:spcBef>
                <a:spcPct val="30000"/>
              </a:spcBef>
              <a:spcAft>
                <a:spcPct val="0"/>
              </a:spcAft>
              <a:defRPr sz="1200">
                <a:solidFill>
                  <a:schemeClr val="tx1"/>
                </a:solidFill>
                <a:latin typeface="Berlin Sans FB Demi" panose="020E0802020502020306" pitchFamily="34" charset="0"/>
              </a:defRPr>
            </a:lvl7pPr>
            <a:lvl8pPr marL="3429000" indent="-228600" eaLnBrk="0" fontAlgn="base" hangingPunct="0">
              <a:spcBef>
                <a:spcPct val="30000"/>
              </a:spcBef>
              <a:spcAft>
                <a:spcPct val="0"/>
              </a:spcAft>
              <a:defRPr sz="1200">
                <a:solidFill>
                  <a:schemeClr val="tx1"/>
                </a:solidFill>
                <a:latin typeface="Berlin Sans FB Demi" panose="020E0802020502020306" pitchFamily="34" charset="0"/>
              </a:defRPr>
            </a:lvl8pPr>
            <a:lvl9pPr marL="3886200" indent="-228600" eaLnBrk="0" fontAlgn="base" hangingPunct="0">
              <a:spcBef>
                <a:spcPct val="30000"/>
              </a:spcBef>
              <a:spcAft>
                <a:spcPct val="0"/>
              </a:spcAft>
              <a:defRPr sz="1200">
                <a:solidFill>
                  <a:schemeClr val="tx1"/>
                </a:solidFill>
                <a:latin typeface="Berlin Sans FB Demi" panose="020E0802020502020306" pitchFamily="34" charset="0"/>
              </a:defRPr>
            </a:lvl9pPr>
          </a:lstStyle>
          <a:p>
            <a:pPr>
              <a:spcBef>
                <a:spcPct val="0"/>
              </a:spcBef>
            </a:pPr>
            <a:fld id="{D6CFA484-01F4-46AC-9EF2-24DDAC07FEED}" type="slidenum">
              <a:rPr lang="pt-BR" altLang="pt-BR" smtClean="0"/>
              <a:pPr>
                <a:spcBef>
                  <a:spcPct val="0"/>
                </a:spcBef>
              </a:pPr>
              <a:t>16</a:t>
            </a:fld>
            <a:endParaRPr lang="pt-BR" altLang="pt-BR" smtClean="0"/>
          </a:p>
        </p:txBody>
      </p:sp>
    </p:spTree>
    <p:extLst>
      <p:ext uri="{BB962C8B-B14F-4D97-AF65-F5344CB8AC3E}">
        <p14:creationId xmlns:p14="http://schemas.microsoft.com/office/powerpoint/2010/main" val="48247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pt-BR" altLang="pt-BR" b="1" smtClean="0"/>
          </a:p>
          <a:p>
            <a:pPr algn="just"/>
            <a:r>
              <a:rPr lang="pt-BR" altLang="pt-BR" smtClean="0"/>
              <a:t>Anote centavo por centavo, até mesmo o valor de uma bala doce, tudo, você precisa saber para onde está sendo direcionado o seu dinheiro.</a:t>
            </a:r>
          </a:p>
          <a:p>
            <a:pPr algn="just"/>
            <a:r>
              <a:rPr lang="pt-BR" altLang="pt-BR" smtClean="0"/>
              <a:t>Muitas pessoas não sabem onde e como gastam fortunas, e  na maioria das vezes é com coisas bestas como um pão de queijo com um cafezinho diariamente. É um aprendizado para o futuro.</a:t>
            </a:r>
            <a:endParaRPr lang="pt-BR" altLang="pt-BR" b="1" smtClean="0"/>
          </a:p>
        </p:txBody>
      </p:sp>
      <p:sp>
        <p:nvSpPr>
          <p:cNvPr id="3686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Berlin Sans FB Demi" panose="020E0802020502020306" pitchFamily="34" charset="0"/>
              </a:defRPr>
            </a:lvl1pPr>
            <a:lvl2pPr marL="742950" indent="-285750">
              <a:spcBef>
                <a:spcPct val="30000"/>
              </a:spcBef>
              <a:defRPr sz="1200">
                <a:solidFill>
                  <a:schemeClr val="tx1"/>
                </a:solidFill>
                <a:latin typeface="Berlin Sans FB Demi" panose="020E0802020502020306" pitchFamily="34" charset="0"/>
              </a:defRPr>
            </a:lvl2pPr>
            <a:lvl3pPr marL="1143000" indent="-228600">
              <a:spcBef>
                <a:spcPct val="30000"/>
              </a:spcBef>
              <a:defRPr sz="1200">
                <a:solidFill>
                  <a:schemeClr val="tx1"/>
                </a:solidFill>
                <a:latin typeface="Berlin Sans FB Demi" panose="020E0802020502020306" pitchFamily="34" charset="0"/>
              </a:defRPr>
            </a:lvl3pPr>
            <a:lvl4pPr marL="1600200" indent="-228600">
              <a:spcBef>
                <a:spcPct val="30000"/>
              </a:spcBef>
              <a:defRPr sz="1200">
                <a:solidFill>
                  <a:schemeClr val="tx1"/>
                </a:solidFill>
                <a:latin typeface="Berlin Sans FB Demi" panose="020E0802020502020306" pitchFamily="34" charset="0"/>
              </a:defRPr>
            </a:lvl4pPr>
            <a:lvl5pPr marL="2057400" indent="-228600">
              <a:spcBef>
                <a:spcPct val="30000"/>
              </a:spcBef>
              <a:defRPr sz="1200">
                <a:solidFill>
                  <a:schemeClr val="tx1"/>
                </a:solidFill>
                <a:latin typeface="Berlin Sans FB Demi" panose="020E0802020502020306" pitchFamily="34" charset="0"/>
              </a:defRPr>
            </a:lvl5pPr>
            <a:lvl6pPr marL="2514600" indent="-228600" eaLnBrk="0" fontAlgn="base" hangingPunct="0">
              <a:spcBef>
                <a:spcPct val="30000"/>
              </a:spcBef>
              <a:spcAft>
                <a:spcPct val="0"/>
              </a:spcAft>
              <a:defRPr sz="1200">
                <a:solidFill>
                  <a:schemeClr val="tx1"/>
                </a:solidFill>
                <a:latin typeface="Berlin Sans FB Demi" panose="020E0802020502020306" pitchFamily="34" charset="0"/>
              </a:defRPr>
            </a:lvl6pPr>
            <a:lvl7pPr marL="2971800" indent="-228600" eaLnBrk="0" fontAlgn="base" hangingPunct="0">
              <a:spcBef>
                <a:spcPct val="30000"/>
              </a:spcBef>
              <a:spcAft>
                <a:spcPct val="0"/>
              </a:spcAft>
              <a:defRPr sz="1200">
                <a:solidFill>
                  <a:schemeClr val="tx1"/>
                </a:solidFill>
                <a:latin typeface="Berlin Sans FB Demi" panose="020E0802020502020306" pitchFamily="34" charset="0"/>
              </a:defRPr>
            </a:lvl7pPr>
            <a:lvl8pPr marL="3429000" indent="-228600" eaLnBrk="0" fontAlgn="base" hangingPunct="0">
              <a:spcBef>
                <a:spcPct val="30000"/>
              </a:spcBef>
              <a:spcAft>
                <a:spcPct val="0"/>
              </a:spcAft>
              <a:defRPr sz="1200">
                <a:solidFill>
                  <a:schemeClr val="tx1"/>
                </a:solidFill>
                <a:latin typeface="Berlin Sans FB Demi" panose="020E0802020502020306" pitchFamily="34" charset="0"/>
              </a:defRPr>
            </a:lvl8pPr>
            <a:lvl9pPr marL="3886200" indent="-228600" eaLnBrk="0" fontAlgn="base" hangingPunct="0">
              <a:spcBef>
                <a:spcPct val="30000"/>
              </a:spcBef>
              <a:spcAft>
                <a:spcPct val="0"/>
              </a:spcAft>
              <a:defRPr sz="1200">
                <a:solidFill>
                  <a:schemeClr val="tx1"/>
                </a:solidFill>
                <a:latin typeface="Berlin Sans FB Demi" panose="020E0802020502020306" pitchFamily="34" charset="0"/>
              </a:defRPr>
            </a:lvl9pPr>
          </a:lstStyle>
          <a:p>
            <a:pPr>
              <a:spcBef>
                <a:spcPct val="0"/>
              </a:spcBef>
            </a:pPr>
            <a:fld id="{D4521537-6266-46B1-8E27-2B66EEB8BB07}" type="slidenum">
              <a:rPr lang="pt-BR" altLang="pt-BR" smtClean="0"/>
              <a:pPr>
                <a:spcBef>
                  <a:spcPct val="0"/>
                </a:spcBef>
              </a:pPr>
              <a:t>17</a:t>
            </a:fld>
            <a:endParaRPr lang="pt-BR" altLang="pt-BR" smtClean="0"/>
          </a:p>
        </p:txBody>
      </p:sp>
    </p:spTree>
    <p:extLst>
      <p:ext uri="{BB962C8B-B14F-4D97-AF65-F5344CB8AC3E}">
        <p14:creationId xmlns:p14="http://schemas.microsoft.com/office/powerpoint/2010/main" val="3034133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smtClean="0"/>
              <a:t>Faça por escrito. Pense no agora, em daqui a um ano, dois anos, cinco anos e dez anos…;</a:t>
            </a:r>
            <a:endParaRPr lang="pt-BR" altLang="pt-BR" b="1" smtClean="0"/>
          </a:p>
        </p:txBody>
      </p:sp>
      <p:sp>
        <p:nvSpPr>
          <p:cNvPr id="3891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Berlin Sans FB Demi" panose="020E0802020502020306" pitchFamily="34" charset="0"/>
              </a:defRPr>
            </a:lvl1pPr>
            <a:lvl2pPr marL="742950" indent="-285750">
              <a:spcBef>
                <a:spcPct val="30000"/>
              </a:spcBef>
              <a:defRPr sz="1200">
                <a:solidFill>
                  <a:schemeClr val="tx1"/>
                </a:solidFill>
                <a:latin typeface="Berlin Sans FB Demi" panose="020E0802020502020306" pitchFamily="34" charset="0"/>
              </a:defRPr>
            </a:lvl2pPr>
            <a:lvl3pPr marL="1143000" indent="-228600">
              <a:spcBef>
                <a:spcPct val="30000"/>
              </a:spcBef>
              <a:defRPr sz="1200">
                <a:solidFill>
                  <a:schemeClr val="tx1"/>
                </a:solidFill>
                <a:latin typeface="Berlin Sans FB Demi" panose="020E0802020502020306" pitchFamily="34" charset="0"/>
              </a:defRPr>
            </a:lvl3pPr>
            <a:lvl4pPr marL="1600200" indent="-228600">
              <a:spcBef>
                <a:spcPct val="30000"/>
              </a:spcBef>
              <a:defRPr sz="1200">
                <a:solidFill>
                  <a:schemeClr val="tx1"/>
                </a:solidFill>
                <a:latin typeface="Berlin Sans FB Demi" panose="020E0802020502020306" pitchFamily="34" charset="0"/>
              </a:defRPr>
            </a:lvl4pPr>
            <a:lvl5pPr marL="2057400" indent="-228600">
              <a:spcBef>
                <a:spcPct val="30000"/>
              </a:spcBef>
              <a:defRPr sz="1200">
                <a:solidFill>
                  <a:schemeClr val="tx1"/>
                </a:solidFill>
                <a:latin typeface="Berlin Sans FB Demi" panose="020E0802020502020306" pitchFamily="34" charset="0"/>
              </a:defRPr>
            </a:lvl5pPr>
            <a:lvl6pPr marL="2514600" indent="-228600" eaLnBrk="0" fontAlgn="base" hangingPunct="0">
              <a:spcBef>
                <a:spcPct val="30000"/>
              </a:spcBef>
              <a:spcAft>
                <a:spcPct val="0"/>
              </a:spcAft>
              <a:defRPr sz="1200">
                <a:solidFill>
                  <a:schemeClr val="tx1"/>
                </a:solidFill>
                <a:latin typeface="Berlin Sans FB Demi" panose="020E0802020502020306" pitchFamily="34" charset="0"/>
              </a:defRPr>
            </a:lvl6pPr>
            <a:lvl7pPr marL="2971800" indent="-228600" eaLnBrk="0" fontAlgn="base" hangingPunct="0">
              <a:spcBef>
                <a:spcPct val="30000"/>
              </a:spcBef>
              <a:spcAft>
                <a:spcPct val="0"/>
              </a:spcAft>
              <a:defRPr sz="1200">
                <a:solidFill>
                  <a:schemeClr val="tx1"/>
                </a:solidFill>
                <a:latin typeface="Berlin Sans FB Demi" panose="020E0802020502020306" pitchFamily="34" charset="0"/>
              </a:defRPr>
            </a:lvl7pPr>
            <a:lvl8pPr marL="3429000" indent="-228600" eaLnBrk="0" fontAlgn="base" hangingPunct="0">
              <a:spcBef>
                <a:spcPct val="30000"/>
              </a:spcBef>
              <a:spcAft>
                <a:spcPct val="0"/>
              </a:spcAft>
              <a:defRPr sz="1200">
                <a:solidFill>
                  <a:schemeClr val="tx1"/>
                </a:solidFill>
                <a:latin typeface="Berlin Sans FB Demi" panose="020E0802020502020306" pitchFamily="34" charset="0"/>
              </a:defRPr>
            </a:lvl8pPr>
            <a:lvl9pPr marL="3886200" indent="-228600" eaLnBrk="0" fontAlgn="base" hangingPunct="0">
              <a:spcBef>
                <a:spcPct val="30000"/>
              </a:spcBef>
              <a:spcAft>
                <a:spcPct val="0"/>
              </a:spcAft>
              <a:defRPr sz="1200">
                <a:solidFill>
                  <a:schemeClr val="tx1"/>
                </a:solidFill>
                <a:latin typeface="Berlin Sans FB Demi" panose="020E0802020502020306" pitchFamily="34" charset="0"/>
              </a:defRPr>
            </a:lvl9pPr>
          </a:lstStyle>
          <a:p>
            <a:pPr>
              <a:spcBef>
                <a:spcPct val="0"/>
              </a:spcBef>
            </a:pPr>
            <a:fld id="{356BF4BA-08A6-45D7-AAB5-96BC8461A472}" type="slidenum">
              <a:rPr lang="pt-BR" altLang="pt-BR" smtClean="0"/>
              <a:pPr>
                <a:spcBef>
                  <a:spcPct val="0"/>
                </a:spcBef>
              </a:pPr>
              <a:t>18</a:t>
            </a:fld>
            <a:endParaRPr lang="pt-BR" altLang="pt-BR" smtClean="0"/>
          </a:p>
        </p:txBody>
      </p:sp>
    </p:spTree>
    <p:extLst>
      <p:ext uri="{BB962C8B-B14F-4D97-AF65-F5344CB8AC3E}">
        <p14:creationId xmlns:p14="http://schemas.microsoft.com/office/powerpoint/2010/main" val="2165692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b="1" smtClean="0"/>
              <a:t>É possível ajudar o filho com motivações do tipo: se você conseguir juntar R$ 100, eu te recompenso com mais R$ 50</a:t>
            </a:r>
          </a:p>
        </p:txBody>
      </p:sp>
      <p:sp>
        <p:nvSpPr>
          <p:cNvPr id="4096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Berlin Sans FB Demi" panose="020E0802020502020306" pitchFamily="34" charset="0"/>
              </a:defRPr>
            </a:lvl1pPr>
            <a:lvl2pPr marL="742950" indent="-285750">
              <a:spcBef>
                <a:spcPct val="30000"/>
              </a:spcBef>
              <a:defRPr sz="1200">
                <a:solidFill>
                  <a:schemeClr val="tx1"/>
                </a:solidFill>
                <a:latin typeface="Berlin Sans FB Demi" panose="020E0802020502020306" pitchFamily="34" charset="0"/>
              </a:defRPr>
            </a:lvl2pPr>
            <a:lvl3pPr marL="1143000" indent="-228600">
              <a:spcBef>
                <a:spcPct val="30000"/>
              </a:spcBef>
              <a:defRPr sz="1200">
                <a:solidFill>
                  <a:schemeClr val="tx1"/>
                </a:solidFill>
                <a:latin typeface="Berlin Sans FB Demi" panose="020E0802020502020306" pitchFamily="34" charset="0"/>
              </a:defRPr>
            </a:lvl3pPr>
            <a:lvl4pPr marL="1600200" indent="-228600">
              <a:spcBef>
                <a:spcPct val="30000"/>
              </a:spcBef>
              <a:defRPr sz="1200">
                <a:solidFill>
                  <a:schemeClr val="tx1"/>
                </a:solidFill>
                <a:latin typeface="Berlin Sans FB Demi" panose="020E0802020502020306" pitchFamily="34" charset="0"/>
              </a:defRPr>
            </a:lvl4pPr>
            <a:lvl5pPr marL="2057400" indent="-228600">
              <a:spcBef>
                <a:spcPct val="30000"/>
              </a:spcBef>
              <a:defRPr sz="1200">
                <a:solidFill>
                  <a:schemeClr val="tx1"/>
                </a:solidFill>
                <a:latin typeface="Berlin Sans FB Demi" panose="020E0802020502020306" pitchFamily="34" charset="0"/>
              </a:defRPr>
            </a:lvl5pPr>
            <a:lvl6pPr marL="2514600" indent="-228600" eaLnBrk="0" fontAlgn="base" hangingPunct="0">
              <a:spcBef>
                <a:spcPct val="30000"/>
              </a:spcBef>
              <a:spcAft>
                <a:spcPct val="0"/>
              </a:spcAft>
              <a:defRPr sz="1200">
                <a:solidFill>
                  <a:schemeClr val="tx1"/>
                </a:solidFill>
                <a:latin typeface="Berlin Sans FB Demi" panose="020E0802020502020306" pitchFamily="34" charset="0"/>
              </a:defRPr>
            </a:lvl6pPr>
            <a:lvl7pPr marL="2971800" indent="-228600" eaLnBrk="0" fontAlgn="base" hangingPunct="0">
              <a:spcBef>
                <a:spcPct val="30000"/>
              </a:spcBef>
              <a:spcAft>
                <a:spcPct val="0"/>
              </a:spcAft>
              <a:defRPr sz="1200">
                <a:solidFill>
                  <a:schemeClr val="tx1"/>
                </a:solidFill>
                <a:latin typeface="Berlin Sans FB Demi" panose="020E0802020502020306" pitchFamily="34" charset="0"/>
              </a:defRPr>
            </a:lvl7pPr>
            <a:lvl8pPr marL="3429000" indent="-228600" eaLnBrk="0" fontAlgn="base" hangingPunct="0">
              <a:spcBef>
                <a:spcPct val="30000"/>
              </a:spcBef>
              <a:spcAft>
                <a:spcPct val="0"/>
              </a:spcAft>
              <a:defRPr sz="1200">
                <a:solidFill>
                  <a:schemeClr val="tx1"/>
                </a:solidFill>
                <a:latin typeface="Berlin Sans FB Demi" panose="020E0802020502020306" pitchFamily="34" charset="0"/>
              </a:defRPr>
            </a:lvl8pPr>
            <a:lvl9pPr marL="3886200" indent="-228600" eaLnBrk="0" fontAlgn="base" hangingPunct="0">
              <a:spcBef>
                <a:spcPct val="30000"/>
              </a:spcBef>
              <a:spcAft>
                <a:spcPct val="0"/>
              </a:spcAft>
              <a:defRPr sz="1200">
                <a:solidFill>
                  <a:schemeClr val="tx1"/>
                </a:solidFill>
                <a:latin typeface="Berlin Sans FB Demi" panose="020E0802020502020306" pitchFamily="34" charset="0"/>
              </a:defRPr>
            </a:lvl9pPr>
          </a:lstStyle>
          <a:p>
            <a:pPr>
              <a:spcBef>
                <a:spcPct val="0"/>
              </a:spcBef>
            </a:pPr>
            <a:fld id="{9A852ED1-C444-4A2B-A6F9-C22DD5EA6925}" type="slidenum">
              <a:rPr lang="pt-BR" altLang="pt-BR" smtClean="0"/>
              <a:pPr>
                <a:spcBef>
                  <a:spcPct val="0"/>
                </a:spcBef>
              </a:pPr>
              <a:t>19</a:t>
            </a:fld>
            <a:endParaRPr lang="pt-BR" altLang="pt-BR" smtClean="0"/>
          </a:p>
        </p:txBody>
      </p:sp>
    </p:spTree>
    <p:extLst>
      <p:ext uri="{BB962C8B-B14F-4D97-AF65-F5344CB8AC3E}">
        <p14:creationId xmlns:p14="http://schemas.microsoft.com/office/powerpoint/2010/main" val="414505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smtClean="0"/>
              <a:t/>
            </a:r>
            <a:br>
              <a:rPr lang="pt-BR" altLang="pt-BR" smtClean="0"/>
            </a:br>
            <a:r>
              <a:rPr lang="pt-BR" altLang="pt-BR" smtClean="0"/>
              <a:t>leiam as histórias.</a:t>
            </a:r>
          </a:p>
        </p:txBody>
      </p:sp>
      <p:sp>
        <p:nvSpPr>
          <p:cNvPr id="614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Berlin Sans FB Demi" panose="020E0802020502020306" pitchFamily="34" charset="0"/>
              </a:defRPr>
            </a:lvl1pPr>
            <a:lvl2pPr marL="742950" indent="-285750">
              <a:spcBef>
                <a:spcPct val="30000"/>
              </a:spcBef>
              <a:defRPr sz="1200">
                <a:solidFill>
                  <a:schemeClr val="tx1"/>
                </a:solidFill>
                <a:latin typeface="Berlin Sans FB Demi" panose="020E0802020502020306" pitchFamily="34" charset="0"/>
              </a:defRPr>
            </a:lvl2pPr>
            <a:lvl3pPr marL="1143000" indent="-228600">
              <a:spcBef>
                <a:spcPct val="30000"/>
              </a:spcBef>
              <a:defRPr sz="1200">
                <a:solidFill>
                  <a:schemeClr val="tx1"/>
                </a:solidFill>
                <a:latin typeface="Berlin Sans FB Demi" panose="020E0802020502020306" pitchFamily="34" charset="0"/>
              </a:defRPr>
            </a:lvl3pPr>
            <a:lvl4pPr marL="1600200" indent="-228600">
              <a:spcBef>
                <a:spcPct val="30000"/>
              </a:spcBef>
              <a:defRPr sz="1200">
                <a:solidFill>
                  <a:schemeClr val="tx1"/>
                </a:solidFill>
                <a:latin typeface="Berlin Sans FB Demi" panose="020E0802020502020306" pitchFamily="34" charset="0"/>
              </a:defRPr>
            </a:lvl4pPr>
            <a:lvl5pPr marL="2057400" indent="-228600">
              <a:spcBef>
                <a:spcPct val="30000"/>
              </a:spcBef>
              <a:defRPr sz="1200">
                <a:solidFill>
                  <a:schemeClr val="tx1"/>
                </a:solidFill>
                <a:latin typeface="Berlin Sans FB Demi" panose="020E0802020502020306" pitchFamily="34" charset="0"/>
              </a:defRPr>
            </a:lvl5pPr>
            <a:lvl6pPr marL="2514600" indent="-228600" eaLnBrk="0" fontAlgn="base" hangingPunct="0">
              <a:spcBef>
                <a:spcPct val="30000"/>
              </a:spcBef>
              <a:spcAft>
                <a:spcPct val="0"/>
              </a:spcAft>
              <a:defRPr sz="1200">
                <a:solidFill>
                  <a:schemeClr val="tx1"/>
                </a:solidFill>
                <a:latin typeface="Berlin Sans FB Demi" panose="020E0802020502020306" pitchFamily="34" charset="0"/>
              </a:defRPr>
            </a:lvl6pPr>
            <a:lvl7pPr marL="2971800" indent="-228600" eaLnBrk="0" fontAlgn="base" hangingPunct="0">
              <a:spcBef>
                <a:spcPct val="30000"/>
              </a:spcBef>
              <a:spcAft>
                <a:spcPct val="0"/>
              </a:spcAft>
              <a:defRPr sz="1200">
                <a:solidFill>
                  <a:schemeClr val="tx1"/>
                </a:solidFill>
                <a:latin typeface="Berlin Sans FB Demi" panose="020E0802020502020306" pitchFamily="34" charset="0"/>
              </a:defRPr>
            </a:lvl7pPr>
            <a:lvl8pPr marL="3429000" indent="-228600" eaLnBrk="0" fontAlgn="base" hangingPunct="0">
              <a:spcBef>
                <a:spcPct val="30000"/>
              </a:spcBef>
              <a:spcAft>
                <a:spcPct val="0"/>
              </a:spcAft>
              <a:defRPr sz="1200">
                <a:solidFill>
                  <a:schemeClr val="tx1"/>
                </a:solidFill>
                <a:latin typeface="Berlin Sans FB Demi" panose="020E0802020502020306" pitchFamily="34" charset="0"/>
              </a:defRPr>
            </a:lvl8pPr>
            <a:lvl9pPr marL="3886200" indent="-228600" eaLnBrk="0" fontAlgn="base" hangingPunct="0">
              <a:spcBef>
                <a:spcPct val="30000"/>
              </a:spcBef>
              <a:spcAft>
                <a:spcPct val="0"/>
              </a:spcAft>
              <a:defRPr sz="1200">
                <a:solidFill>
                  <a:schemeClr val="tx1"/>
                </a:solidFill>
                <a:latin typeface="Berlin Sans FB Demi" panose="020E0802020502020306" pitchFamily="34" charset="0"/>
              </a:defRPr>
            </a:lvl9pPr>
          </a:lstStyle>
          <a:p>
            <a:pPr>
              <a:spcBef>
                <a:spcPct val="0"/>
              </a:spcBef>
            </a:pPr>
            <a:fld id="{65B1DB63-FF35-4363-9895-F1EA9C0A11DC}" type="slidenum">
              <a:rPr lang="pt-BR" altLang="pt-BR" smtClean="0"/>
              <a:pPr>
                <a:spcBef>
                  <a:spcPct val="0"/>
                </a:spcBef>
              </a:pPr>
              <a:t>2</a:t>
            </a:fld>
            <a:endParaRPr lang="pt-BR" altLang="pt-BR" smtClean="0"/>
          </a:p>
        </p:txBody>
      </p:sp>
    </p:spTree>
    <p:extLst>
      <p:ext uri="{BB962C8B-B14F-4D97-AF65-F5344CB8AC3E}">
        <p14:creationId xmlns:p14="http://schemas.microsoft.com/office/powerpoint/2010/main" val="1894124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smtClean="0"/>
              <a:t>Roupas, celulares, calçados, desta forma durará mais e você vai economizar muito mais também.</a:t>
            </a:r>
          </a:p>
          <a:p>
            <a:pPr algn="just"/>
            <a:r>
              <a:rPr lang="pt-BR" altLang="pt-BR" smtClean="0"/>
              <a:t>Dinheiro, comida, roupas, brinquedos, tudo deve ser respeitado. Não seja displicente com as coisas que compra, como dar uma mordida em um chocolate e jogar fora, ou comprar um brinquedo e deixar encostado</a:t>
            </a:r>
            <a:endParaRPr lang="pt-BR" altLang="pt-BR" b="1" smtClean="0"/>
          </a:p>
          <a:p>
            <a:pPr algn="just"/>
            <a:endParaRPr lang="pt-BR" altLang="pt-BR" b="1" smtClean="0"/>
          </a:p>
        </p:txBody>
      </p:sp>
      <p:sp>
        <p:nvSpPr>
          <p:cNvPr id="4301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Berlin Sans FB Demi" panose="020E0802020502020306" pitchFamily="34" charset="0"/>
              </a:defRPr>
            </a:lvl1pPr>
            <a:lvl2pPr marL="742950" indent="-285750">
              <a:spcBef>
                <a:spcPct val="30000"/>
              </a:spcBef>
              <a:defRPr sz="1200">
                <a:solidFill>
                  <a:schemeClr val="tx1"/>
                </a:solidFill>
                <a:latin typeface="Berlin Sans FB Demi" panose="020E0802020502020306" pitchFamily="34" charset="0"/>
              </a:defRPr>
            </a:lvl2pPr>
            <a:lvl3pPr marL="1143000" indent="-228600">
              <a:spcBef>
                <a:spcPct val="30000"/>
              </a:spcBef>
              <a:defRPr sz="1200">
                <a:solidFill>
                  <a:schemeClr val="tx1"/>
                </a:solidFill>
                <a:latin typeface="Berlin Sans FB Demi" panose="020E0802020502020306" pitchFamily="34" charset="0"/>
              </a:defRPr>
            </a:lvl3pPr>
            <a:lvl4pPr marL="1600200" indent="-228600">
              <a:spcBef>
                <a:spcPct val="30000"/>
              </a:spcBef>
              <a:defRPr sz="1200">
                <a:solidFill>
                  <a:schemeClr val="tx1"/>
                </a:solidFill>
                <a:latin typeface="Berlin Sans FB Demi" panose="020E0802020502020306" pitchFamily="34" charset="0"/>
              </a:defRPr>
            </a:lvl4pPr>
            <a:lvl5pPr marL="2057400" indent="-228600">
              <a:spcBef>
                <a:spcPct val="30000"/>
              </a:spcBef>
              <a:defRPr sz="1200">
                <a:solidFill>
                  <a:schemeClr val="tx1"/>
                </a:solidFill>
                <a:latin typeface="Berlin Sans FB Demi" panose="020E0802020502020306" pitchFamily="34" charset="0"/>
              </a:defRPr>
            </a:lvl5pPr>
            <a:lvl6pPr marL="2514600" indent="-228600" eaLnBrk="0" fontAlgn="base" hangingPunct="0">
              <a:spcBef>
                <a:spcPct val="30000"/>
              </a:spcBef>
              <a:spcAft>
                <a:spcPct val="0"/>
              </a:spcAft>
              <a:defRPr sz="1200">
                <a:solidFill>
                  <a:schemeClr val="tx1"/>
                </a:solidFill>
                <a:latin typeface="Berlin Sans FB Demi" panose="020E0802020502020306" pitchFamily="34" charset="0"/>
              </a:defRPr>
            </a:lvl6pPr>
            <a:lvl7pPr marL="2971800" indent="-228600" eaLnBrk="0" fontAlgn="base" hangingPunct="0">
              <a:spcBef>
                <a:spcPct val="30000"/>
              </a:spcBef>
              <a:spcAft>
                <a:spcPct val="0"/>
              </a:spcAft>
              <a:defRPr sz="1200">
                <a:solidFill>
                  <a:schemeClr val="tx1"/>
                </a:solidFill>
                <a:latin typeface="Berlin Sans FB Demi" panose="020E0802020502020306" pitchFamily="34" charset="0"/>
              </a:defRPr>
            </a:lvl7pPr>
            <a:lvl8pPr marL="3429000" indent="-228600" eaLnBrk="0" fontAlgn="base" hangingPunct="0">
              <a:spcBef>
                <a:spcPct val="30000"/>
              </a:spcBef>
              <a:spcAft>
                <a:spcPct val="0"/>
              </a:spcAft>
              <a:defRPr sz="1200">
                <a:solidFill>
                  <a:schemeClr val="tx1"/>
                </a:solidFill>
                <a:latin typeface="Berlin Sans FB Demi" panose="020E0802020502020306" pitchFamily="34" charset="0"/>
              </a:defRPr>
            </a:lvl8pPr>
            <a:lvl9pPr marL="3886200" indent="-228600" eaLnBrk="0" fontAlgn="base" hangingPunct="0">
              <a:spcBef>
                <a:spcPct val="30000"/>
              </a:spcBef>
              <a:spcAft>
                <a:spcPct val="0"/>
              </a:spcAft>
              <a:defRPr sz="1200">
                <a:solidFill>
                  <a:schemeClr val="tx1"/>
                </a:solidFill>
                <a:latin typeface="Berlin Sans FB Demi" panose="020E0802020502020306" pitchFamily="34" charset="0"/>
              </a:defRPr>
            </a:lvl9pPr>
          </a:lstStyle>
          <a:p>
            <a:pPr>
              <a:spcBef>
                <a:spcPct val="0"/>
              </a:spcBef>
            </a:pPr>
            <a:fld id="{B47B1D10-9113-4E60-ABED-6377FE0166C5}" type="slidenum">
              <a:rPr lang="pt-BR" altLang="pt-BR" smtClean="0"/>
              <a:pPr>
                <a:spcBef>
                  <a:spcPct val="0"/>
                </a:spcBef>
              </a:pPr>
              <a:t>20</a:t>
            </a:fld>
            <a:endParaRPr lang="pt-BR" altLang="pt-BR" smtClean="0"/>
          </a:p>
        </p:txBody>
      </p:sp>
    </p:spTree>
    <p:extLst>
      <p:ext uri="{BB962C8B-B14F-4D97-AF65-F5344CB8AC3E}">
        <p14:creationId xmlns:p14="http://schemas.microsoft.com/office/powerpoint/2010/main" val="1858599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smtClean="0"/>
              <a:t>Você pode andar com uma roupa de marca com o bolso vazio, mas o contrário também é verdade, andar com uma boa calça com o bolso cheio.</a:t>
            </a:r>
            <a:endParaRPr lang="pt-BR" altLang="pt-BR" b="1" smtClean="0"/>
          </a:p>
        </p:txBody>
      </p:sp>
      <p:sp>
        <p:nvSpPr>
          <p:cNvPr id="4506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Berlin Sans FB Demi" panose="020E0802020502020306" pitchFamily="34" charset="0"/>
              </a:defRPr>
            </a:lvl1pPr>
            <a:lvl2pPr marL="742950" indent="-285750">
              <a:spcBef>
                <a:spcPct val="30000"/>
              </a:spcBef>
              <a:defRPr sz="1200">
                <a:solidFill>
                  <a:schemeClr val="tx1"/>
                </a:solidFill>
                <a:latin typeface="Berlin Sans FB Demi" panose="020E0802020502020306" pitchFamily="34" charset="0"/>
              </a:defRPr>
            </a:lvl2pPr>
            <a:lvl3pPr marL="1143000" indent="-228600">
              <a:spcBef>
                <a:spcPct val="30000"/>
              </a:spcBef>
              <a:defRPr sz="1200">
                <a:solidFill>
                  <a:schemeClr val="tx1"/>
                </a:solidFill>
                <a:latin typeface="Berlin Sans FB Demi" panose="020E0802020502020306" pitchFamily="34" charset="0"/>
              </a:defRPr>
            </a:lvl3pPr>
            <a:lvl4pPr marL="1600200" indent="-228600">
              <a:spcBef>
                <a:spcPct val="30000"/>
              </a:spcBef>
              <a:defRPr sz="1200">
                <a:solidFill>
                  <a:schemeClr val="tx1"/>
                </a:solidFill>
                <a:latin typeface="Berlin Sans FB Demi" panose="020E0802020502020306" pitchFamily="34" charset="0"/>
              </a:defRPr>
            </a:lvl4pPr>
            <a:lvl5pPr marL="2057400" indent="-228600">
              <a:spcBef>
                <a:spcPct val="30000"/>
              </a:spcBef>
              <a:defRPr sz="1200">
                <a:solidFill>
                  <a:schemeClr val="tx1"/>
                </a:solidFill>
                <a:latin typeface="Berlin Sans FB Demi" panose="020E0802020502020306" pitchFamily="34" charset="0"/>
              </a:defRPr>
            </a:lvl5pPr>
            <a:lvl6pPr marL="2514600" indent="-228600" eaLnBrk="0" fontAlgn="base" hangingPunct="0">
              <a:spcBef>
                <a:spcPct val="30000"/>
              </a:spcBef>
              <a:spcAft>
                <a:spcPct val="0"/>
              </a:spcAft>
              <a:defRPr sz="1200">
                <a:solidFill>
                  <a:schemeClr val="tx1"/>
                </a:solidFill>
                <a:latin typeface="Berlin Sans FB Demi" panose="020E0802020502020306" pitchFamily="34" charset="0"/>
              </a:defRPr>
            </a:lvl6pPr>
            <a:lvl7pPr marL="2971800" indent="-228600" eaLnBrk="0" fontAlgn="base" hangingPunct="0">
              <a:spcBef>
                <a:spcPct val="30000"/>
              </a:spcBef>
              <a:spcAft>
                <a:spcPct val="0"/>
              </a:spcAft>
              <a:defRPr sz="1200">
                <a:solidFill>
                  <a:schemeClr val="tx1"/>
                </a:solidFill>
                <a:latin typeface="Berlin Sans FB Demi" panose="020E0802020502020306" pitchFamily="34" charset="0"/>
              </a:defRPr>
            </a:lvl7pPr>
            <a:lvl8pPr marL="3429000" indent="-228600" eaLnBrk="0" fontAlgn="base" hangingPunct="0">
              <a:spcBef>
                <a:spcPct val="30000"/>
              </a:spcBef>
              <a:spcAft>
                <a:spcPct val="0"/>
              </a:spcAft>
              <a:defRPr sz="1200">
                <a:solidFill>
                  <a:schemeClr val="tx1"/>
                </a:solidFill>
                <a:latin typeface="Berlin Sans FB Demi" panose="020E0802020502020306" pitchFamily="34" charset="0"/>
              </a:defRPr>
            </a:lvl8pPr>
            <a:lvl9pPr marL="3886200" indent="-228600" eaLnBrk="0" fontAlgn="base" hangingPunct="0">
              <a:spcBef>
                <a:spcPct val="30000"/>
              </a:spcBef>
              <a:spcAft>
                <a:spcPct val="0"/>
              </a:spcAft>
              <a:defRPr sz="1200">
                <a:solidFill>
                  <a:schemeClr val="tx1"/>
                </a:solidFill>
                <a:latin typeface="Berlin Sans FB Demi" panose="020E0802020502020306" pitchFamily="34" charset="0"/>
              </a:defRPr>
            </a:lvl9pPr>
          </a:lstStyle>
          <a:p>
            <a:pPr>
              <a:spcBef>
                <a:spcPct val="0"/>
              </a:spcBef>
            </a:pPr>
            <a:fld id="{D9D8D6D9-A33B-494C-957E-40C981E9A730}" type="slidenum">
              <a:rPr lang="pt-BR" altLang="pt-BR" smtClean="0"/>
              <a:pPr>
                <a:spcBef>
                  <a:spcPct val="0"/>
                </a:spcBef>
              </a:pPr>
              <a:t>21</a:t>
            </a:fld>
            <a:endParaRPr lang="pt-BR" altLang="pt-BR" smtClean="0"/>
          </a:p>
        </p:txBody>
      </p:sp>
    </p:spTree>
    <p:extLst>
      <p:ext uri="{BB962C8B-B14F-4D97-AF65-F5344CB8AC3E}">
        <p14:creationId xmlns:p14="http://schemas.microsoft.com/office/powerpoint/2010/main" val="266769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pt-BR" altLang="pt-BR" b="1" smtClean="0"/>
          </a:p>
        </p:txBody>
      </p:sp>
      <p:sp>
        <p:nvSpPr>
          <p:cNvPr id="4710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Berlin Sans FB Demi" panose="020E0802020502020306" pitchFamily="34" charset="0"/>
              </a:defRPr>
            </a:lvl1pPr>
            <a:lvl2pPr marL="742950" indent="-285750">
              <a:spcBef>
                <a:spcPct val="30000"/>
              </a:spcBef>
              <a:defRPr sz="1200">
                <a:solidFill>
                  <a:schemeClr val="tx1"/>
                </a:solidFill>
                <a:latin typeface="Berlin Sans FB Demi" panose="020E0802020502020306" pitchFamily="34" charset="0"/>
              </a:defRPr>
            </a:lvl2pPr>
            <a:lvl3pPr marL="1143000" indent="-228600">
              <a:spcBef>
                <a:spcPct val="30000"/>
              </a:spcBef>
              <a:defRPr sz="1200">
                <a:solidFill>
                  <a:schemeClr val="tx1"/>
                </a:solidFill>
                <a:latin typeface="Berlin Sans FB Demi" panose="020E0802020502020306" pitchFamily="34" charset="0"/>
              </a:defRPr>
            </a:lvl3pPr>
            <a:lvl4pPr marL="1600200" indent="-228600">
              <a:spcBef>
                <a:spcPct val="30000"/>
              </a:spcBef>
              <a:defRPr sz="1200">
                <a:solidFill>
                  <a:schemeClr val="tx1"/>
                </a:solidFill>
                <a:latin typeface="Berlin Sans FB Demi" panose="020E0802020502020306" pitchFamily="34" charset="0"/>
              </a:defRPr>
            </a:lvl4pPr>
            <a:lvl5pPr marL="2057400" indent="-228600">
              <a:spcBef>
                <a:spcPct val="30000"/>
              </a:spcBef>
              <a:defRPr sz="1200">
                <a:solidFill>
                  <a:schemeClr val="tx1"/>
                </a:solidFill>
                <a:latin typeface="Berlin Sans FB Demi" panose="020E0802020502020306" pitchFamily="34" charset="0"/>
              </a:defRPr>
            </a:lvl5pPr>
            <a:lvl6pPr marL="2514600" indent="-228600" eaLnBrk="0" fontAlgn="base" hangingPunct="0">
              <a:spcBef>
                <a:spcPct val="30000"/>
              </a:spcBef>
              <a:spcAft>
                <a:spcPct val="0"/>
              </a:spcAft>
              <a:defRPr sz="1200">
                <a:solidFill>
                  <a:schemeClr val="tx1"/>
                </a:solidFill>
                <a:latin typeface="Berlin Sans FB Demi" panose="020E0802020502020306" pitchFamily="34" charset="0"/>
              </a:defRPr>
            </a:lvl6pPr>
            <a:lvl7pPr marL="2971800" indent="-228600" eaLnBrk="0" fontAlgn="base" hangingPunct="0">
              <a:spcBef>
                <a:spcPct val="30000"/>
              </a:spcBef>
              <a:spcAft>
                <a:spcPct val="0"/>
              </a:spcAft>
              <a:defRPr sz="1200">
                <a:solidFill>
                  <a:schemeClr val="tx1"/>
                </a:solidFill>
                <a:latin typeface="Berlin Sans FB Demi" panose="020E0802020502020306" pitchFamily="34" charset="0"/>
              </a:defRPr>
            </a:lvl7pPr>
            <a:lvl8pPr marL="3429000" indent="-228600" eaLnBrk="0" fontAlgn="base" hangingPunct="0">
              <a:spcBef>
                <a:spcPct val="30000"/>
              </a:spcBef>
              <a:spcAft>
                <a:spcPct val="0"/>
              </a:spcAft>
              <a:defRPr sz="1200">
                <a:solidFill>
                  <a:schemeClr val="tx1"/>
                </a:solidFill>
                <a:latin typeface="Berlin Sans FB Demi" panose="020E0802020502020306" pitchFamily="34" charset="0"/>
              </a:defRPr>
            </a:lvl8pPr>
            <a:lvl9pPr marL="3886200" indent="-228600" eaLnBrk="0" fontAlgn="base" hangingPunct="0">
              <a:spcBef>
                <a:spcPct val="30000"/>
              </a:spcBef>
              <a:spcAft>
                <a:spcPct val="0"/>
              </a:spcAft>
              <a:defRPr sz="1200">
                <a:solidFill>
                  <a:schemeClr val="tx1"/>
                </a:solidFill>
                <a:latin typeface="Berlin Sans FB Demi" panose="020E0802020502020306" pitchFamily="34" charset="0"/>
              </a:defRPr>
            </a:lvl9pPr>
          </a:lstStyle>
          <a:p>
            <a:pPr>
              <a:spcBef>
                <a:spcPct val="0"/>
              </a:spcBef>
            </a:pPr>
            <a:fld id="{499EB2FA-0A58-4330-99EE-B0C3D49A2976}" type="slidenum">
              <a:rPr lang="pt-BR" altLang="pt-BR" smtClean="0"/>
              <a:pPr>
                <a:spcBef>
                  <a:spcPct val="0"/>
                </a:spcBef>
              </a:pPr>
              <a:t>22</a:t>
            </a:fld>
            <a:endParaRPr lang="pt-BR" altLang="pt-BR" smtClean="0"/>
          </a:p>
        </p:txBody>
      </p:sp>
    </p:spTree>
    <p:extLst>
      <p:ext uri="{BB962C8B-B14F-4D97-AF65-F5344CB8AC3E}">
        <p14:creationId xmlns:p14="http://schemas.microsoft.com/office/powerpoint/2010/main" val="2268821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smtClean="0"/>
              <a:t>Ir ao supermercado com crianças normalmente não é recomendado. Mas, se o objetivo for uma aula de economia, pode ser uma boa ideia. Ensine a escolher os produtos em promoção e os alimentos de época, que são mais baratos. Vá com uma lista e não saia dela</a:t>
            </a:r>
            <a:endParaRPr lang="pt-BR" altLang="pt-BR" b="1" smtClean="0"/>
          </a:p>
        </p:txBody>
      </p:sp>
      <p:sp>
        <p:nvSpPr>
          <p:cNvPr id="4915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Berlin Sans FB Demi" panose="020E0802020502020306" pitchFamily="34" charset="0"/>
              </a:defRPr>
            </a:lvl1pPr>
            <a:lvl2pPr marL="742950" indent="-285750">
              <a:spcBef>
                <a:spcPct val="30000"/>
              </a:spcBef>
              <a:defRPr sz="1200">
                <a:solidFill>
                  <a:schemeClr val="tx1"/>
                </a:solidFill>
                <a:latin typeface="Berlin Sans FB Demi" panose="020E0802020502020306" pitchFamily="34" charset="0"/>
              </a:defRPr>
            </a:lvl2pPr>
            <a:lvl3pPr marL="1143000" indent="-228600">
              <a:spcBef>
                <a:spcPct val="30000"/>
              </a:spcBef>
              <a:defRPr sz="1200">
                <a:solidFill>
                  <a:schemeClr val="tx1"/>
                </a:solidFill>
                <a:latin typeface="Berlin Sans FB Demi" panose="020E0802020502020306" pitchFamily="34" charset="0"/>
              </a:defRPr>
            </a:lvl3pPr>
            <a:lvl4pPr marL="1600200" indent="-228600">
              <a:spcBef>
                <a:spcPct val="30000"/>
              </a:spcBef>
              <a:defRPr sz="1200">
                <a:solidFill>
                  <a:schemeClr val="tx1"/>
                </a:solidFill>
                <a:latin typeface="Berlin Sans FB Demi" panose="020E0802020502020306" pitchFamily="34" charset="0"/>
              </a:defRPr>
            </a:lvl4pPr>
            <a:lvl5pPr marL="2057400" indent="-228600">
              <a:spcBef>
                <a:spcPct val="30000"/>
              </a:spcBef>
              <a:defRPr sz="1200">
                <a:solidFill>
                  <a:schemeClr val="tx1"/>
                </a:solidFill>
                <a:latin typeface="Berlin Sans FB Demi" panose="020E0802020502020306" pitchFamily="34" charset="0"/>
              </a:defRPr>
            </a:lvl5pPr>
            <a:lvl6pPr marL="2514600" indent="-228600" eaLnBrk="0" fontAlgn="base" hangingPunct="0">
              <a:spcBef>
                <a:spcPct val="30000"/>
              </a:spcBef>
              <a:spcAft>
                <a:spcPct val="0"/>
              </a:spcAft>
              <a:defRPr sz="1200">
                <a:solidFill>
                  <a:schemeClr val="tx1"/>
                </a:solidFill>
                <a:latin typeface="Berlin Sans FB Demi" panose="020E0802020502020306" pitchFamily="34" charset="0"/>
              </a:defRPr>
            </a:lvl6pPr>
            <a:lvl7pPr marL="2971800" indent="-228600" eaLnBrk="0" fontAlgn="base" hangingPunct="0">
              <a:spcBef>
                <a:spcPct val="30000"/>
              </a:spcBef>
              <a:spcAft>
                <a:spcPct val="0"/>
              </a:spcAft>
              <a:defRPr sz="1200">
                <a:solidFill>
                  <a:schemeClr val="tx1"/>
                </a:solidFill>
                <a:latin typeface="Berlin Sans FB Demi" panose="020E0802020502020306" pitchFamily="34" charset="0"/>
              </a:defRPr>
            </a:lvl7pPr>
            <a:lvl8pPr marL="3429000" indent="-228600" eaLnBrk="0" fontAlgn="base" hangingPunct="0">
              <a:spcBef>
                <a:spcPct val="30000"/>
              </a:spcBef>
              <a:spcAft>
                <a:spcPct val="0"/>
              </a:spcAft>
              <a:defRPr sz="1200">
                <a:solidFill>
                  <a:schemeClr val="tx1"/>
                </a:solidFill>
                <a:latin typeface="Berlin Sans FB Demi" panose="020E0802020502020306" pitchFamily="34" charset="0"/>
              </a:defRPr>
            </a:lvl8pPr>
            <a:lvl9pPr marL="3886200" indent="-228600" eaLnBrk="0" fontAlgn="base" hangingPunct="0">
              <a:spcBef>
                <a:spcPct val="30000"/>
              </a:spcBef>
              <a:spcAft>
                <a:spcPct val="0"/>
              </a:spcAft>
              <a:defRPr sz="1200">
                <a:solidFill>
                  <a:schemeClr val="tx1"/>
                </a:solidFill>
                <a:latin typeface="Berlin Sans FB Demi" panose="020E0802020502020306" pitchFamily="34" charset="0"/>
              </a:defRPr>
            </a:lvl9pPr>
          </a:lstStyle>
          <a:p>
            <a:pPr>
              <a:spcBef>
                <a:spcPct val="0"/>
              </a:spcBef>
            </a:pPr>
            <a:fld id="{09361955-07A2-47FA-B3F0-0E84462A2A00}" type="slidenum">
              <a:rPr lang="pt-BR" altLang="pt-BR" smtClean="0"/>
              <a:pPr>
                <a:spcBef>
                  <a:spcPct val="0"/>
                </a:spcBef>
              </a:pPr>
              <a:t>23</a:t>
            </a:fld>
            <a:endParaRPr lang="pt-BR" altLang="pt-BR" smtClean="0"/>
          </a:p>
        </p:txBody>
      </p:sp>
    </p:spTree>
    <p:extLst>
      <p:ext uri="{BB962C8B-B14F-4D97-AF65-F5344CB8AC3E}">
        <p14:creationId xmlns:p14="http://schemas.microsoft.com/office/powerpoint/2010/main" val="955235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smtClean="0"/>
              <a:t>Doe o que não for mais necessário. Antes de épocas como Natal, aniversário ou Dia das Crianças, faça uma triagem nos brinquedos e roupas e encaminhe para doação</a:t>
            </a:r>
            <a:endParaRPr lang="pt-BR" altLang="pt-BR" b="1" smtClean="0"/>
          </a:p>
        </p:txBody>
      </p:sp>
      <p:sp>
        <p:nvSpPr>
          <p:cNvPr id="5120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Berlin Sans FB Demi" panose="020E0802020502020306" pitchFamily="34" charset="0"/>
              </a:defRPr>
            </a:lvl1pPr>
            <a:lvl2pPr marL="742950" indent="-285750">
              <a:spcBef>
                <a:spcPct val="30000"/>
              </a:spcBef>
              <a:defRPr sz="1200">
                <a:solidFill>
                  <a:schemeClr val="tx1"/>
                </a:solidFill>
                <a:latin typeface="Berlin Sans FB Demi" panose="020E0802020502020306" pitchFamily="34" charset="0"/>
              </a:defRPr>
            </a:lvl2pPr>
            <a:lvl3pPr marL="1143000" indent="-228600">
              <a:spcBef>
                <a:spcPct val="30000"/>
              </a:spcBef>
              <a:defRPr sz="1200">
                <a:solidFill>
                  <a:schemeClr val="tx1"/>
                </a:solidFill>
                <a:latin typeface="Berlin Sans FB Demi" panose="020E0802020502020306" pitchFamily="34" charset="0"/>
              </a:defRPr>
            </a:lvl3pPr>
            <a:lvl4pPr marL="1600200" indent="-228600">
              <a:spcBef>
                <a:spcPct val="30000"/>
              </a:spcBef>
              <a:defRPr sz="1200">
                <a:solidFill>
                  <a:schemeClr val="tx1"/>
                </a:solidFill>
                <a:latin typeface="Berlin Sans FB Demi" panose="020E0802020502020306" pitchFamily="34" charset="0"/>
              </a:defRPr>
            </a:lvl4pPr>
            <a:lvl5pPr marL="2057400" indent="-228600">
              <a:spcBef>
                <a:spcPct val="30000"/>
              </a:spcBef>
              <a:defRPr sz="1200">
                <a:solidFill>
                  <a:schemeClr val="tx1"/>
                </a:solidFill>
                <a:latin typeface="Berlin Sans FB Demi" panose="020E0802020502020306" pitchFamily="34" charset="0"/>
              </a:defRPr>
            </a:lvl5pPr>
            <a:lvl6pPr marL="2514600" indent="-228600" eaLnBrk="0" fontAlgn="base" hangingPunct="0">
              <a:spcBef>
                <a:spcPct val="30000"/>
              </a:spcBef>
              <a:spcAft>
                <a:spcPct val="0"/>
              </a:spcAft>
              <a:defRPr sz="1200">
                <a:solidFill>
                  <a:schemeClr val="tx1"/>
                </a:solidFill>
                <a:latin typeface="Berlin Sans FB Demi" panose="020E0802020502020306" pitchFamily="34" charset="0"/>
              </a:defRPr>
            </a:lvl6pPr>
            <a:lvl7pPr marL="2971800" indent="-228600" eaLnBrk="0" fontAlgn="base" hangingPunct="0">
              <a:spcBef>
                <a:spcPct val="30000"/>
              </a:spcBef>
              <a:spcAft>
                <a:spcPct val="0"/>
              </a:spcAft>
              <a:defRPr sz="1200">
                <a:solidFill>
                  <a:schemeClr val="tx1"/>
                </a:solidFill>
                <a:latin typeface="Berlin Sans FB Demi" panose="020E0802020502020306" pitchFamily="34" charset="0"/>
              </a:defRPr>
            </a:lvl7pPr>
            <a:lvl8pPr marL="3429000" indent="-228600" eaLnBrk="0" fontAlgn="base" hangingPunct="0">
              <a:spcBef>
                <a:spcPct val="30000"/>
              </a:spcBef>
              <a:spcAft>
                <a:spcPct val="0"/>
              </a:spcAft>
              <a:defRPr sz="1200">
                <a:solidFill>
                  <a:schemeClr val="tx1"/>
                </a:solidFill>
                <a:latin typeface="Berlin Sans FB Demi" panose="020E0802020502020306" pitchFamily="34" charset="0"/>
              </a:defRPr>
            </a:lvl8pPr>
            <a:lvl9pPr marL="3886200" indent="-228600" eaLnBrk="0" fontAlgn="base" hangingPunct="0">
              <a:spcBef>
                <a:spcPct val="30000"/>
              </a:spcBef>
              <a:spcAft>
                <a:spcPct val="0"/>
              </a:spcAft>
              <a:defRPr sz="1200">
                <a:solidFill>
                  <a:schemeClr val="tx1"/>
                </a:solidFill>
                <a:latin typeface="Berlin Sans FB Demi" panose="020E0802020502020306" pitchFamily="34" charset="0"/>
              </a:defRPr>
            </a:lvl9pPr>
          </a:lstStyle>
          <a:p>
            <a:pPr>
              <a:spcBef>
                <a:spcPct val="0"/>
              </a:spcBef>
            </a:pPr>
            <a:fld id="{8CBA03E8-5BD3-4A7E-A8B2-F2A9DD269316}" type="slidenum">
              <a:rPr lang="pt-BR" altLang="pt-BR" smtClean="0"/>
              <a:pPr>
                <a:spcBef>
                  <a:spcPct val="0"/>
                </a:spcBef>
              </a:pPr>
              <a:t>24</a:t>
            </a:fld>
            <a:endParaRPr lang="pt-BR" altLang="pt-BR" smtClean="0"/>
          </a:p>
        </p:txBody>
      </p:sp>
    </p:spTree>
    <p:extLst>
      <p:ext uri="{BB962C8B-B14F-4D97-AF65-F5344CB8AC3E}">
        <p14:creationId xmlns:p14="http://schemas.microsoft.com/office/powerpoint/2010/main" val="1624847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smtClean="0"/>
              <a:t>Pode parecer que não, mas investir em saúde tem tudo a ver com dinheiro. Ter hábitos saudáveis desde cedo pode não só gerar uma grande economia de gastos com remédios, como pode contribuir para que você não arque com altos custos de oportunidade, por exemplo, ao interromper um bom momento de sua carreira para se submeter a um tratamento médico. </a:t>
            </a:r>
          </a:p>
          <a:p>
            <a:r>
              <a:rPr lang="pt-BR" altLang="pt-BR" smtClean="0"/>
              <a:t>André Massaro ressalta que, mesmo quem tem um bom plano de saúde deve se preocupar com isso, porque as operadoras podem não cobrir alguns tratamentos. “O sistema de saúde privado brasileiro está enfrentando um problema de sustentabilidade econômica. As operadoras de plano de saúde estão passando por dificuldades para equilibrar as contas, e é bem possível que haja uma mudança estrutural para pior e que os clientes tenham menos direitos e mais gastos”, diz</a:t>
            </a:r>
          </a:p>
        </p:txBody>
      </p:sp>
      <p:sp>
        <p:nvSpPr>
          <p:cNvPr id="5325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Berlin Sans FB Demi" panose="020E0802020502020306" pitchFamily="34" charset="0"/>
              </a:defRPr>
            </a:lvl1pPr>
            <a:lvl2pPr marL="742950" indent="-285750">
              <a:spcBef>
                <a:spcPct val="30000"/>
              </a:spcBef>
              <a:defRPr sz="1200">
                <a:solidFill>
                  <a:schemeClr val="tx1"/>
                </a:solidFill>
                <a:latin typeface="Berlin Sans FB Demi" panose="020E0802020502020306" pitchFamily="34" charset="0"/>
              </a:defRPr>
            </a:lvl2pPr>
            <a:lvl3pPr marL="1143000" indent="-228600">
              <a:spcBef>
                <a:spcPct val="30000"/>
              </a:spcBef>
              <a:defRPr sz="1200">
                <a:solidFill>
                  <a:schemeClr val="tx1"/>
                </a:solidFill>
                <a:latin typeface="Berlin Sans FB Demi" panose="020E0802020502020306" pitchFamily="34" charset="0"/>
              </a:defRPr>
            </a:lvl3pPr>
            <a:lvl4pPr marL="1600200" indent="-228600">
              <a:spcBef>
                <a:spcPct val="30000"/>
              </a:spcBef>
              <a:defRPr sz="1200">
                <a:solidFill>
                  <a:schemeClr val="tx1"/>
                </a:solidFill>
                <a:latin typeface="Berlin Sans FB Demi" panose="020E0802020502020306" pitchFamily="34" charset="0"/>
              </a:defRPr>
            </a:lvl4pPr>
            <a:lvl5pPr marL="2057400" indent="-228600">
              <a:spcBef>
                <a:spcPct val="30000"/>
              </a:spcBef>
              <a:defRPr sz="1200">
                <a:solidFill>
                  <a:schemeClr val="tx1"/>
                </a:solidFill>
                <a:latin typeface="Berlin Sans FB Demi" panose="020E0802020502020306" pitchFamily="34" charset="0"/>
              </a:defRPr>
            </a:lvl5pPr>
            <a:lvl6pPr marL="2514600" indent="-228600" eaLnBrk="0" fontAlgn="base" hangingPunct="0">
              <a:spcBef>
                <a:spcPct val="30000"/>
              </a:spcBef>
              <a:spcAft>
                <a:spcPct val="0"/>
              </a:spcAft>
              <a:defRPr sz="1200">
                <a:solidFill>
                  <a:schemeClr val="tx1"/>
                </a:solidFill>
                <a:latin typeface="Berlin Sans FB Demi" panose="020E0802020502020306" pitchFamily="34" charset="0"/>
              </a:defRPr>
            </a:lvl6pPr>
            <a:lvl7pPr marL="2971800" indent="-228600" eaLnBrk="0" fontAlgn="base" hangingPunct="0">
              <a:spcBef>
                <a:spcPct val="30000"/>
              </a:spcBef>
              <a:spcAft>
                <a:spcPct val="0"/>
              </a:spcAft>
              <a:defRPr sz="1200">
                <a:solidFill>
                  <a:schemeClr val="tx1"/>
                </a:solidFill>
                <a:latin typeface="Berlin Sans FB Demi" panose="020E0802020502020306" pitchFamily="34" charset="0"/>
              </a:defRPr>
            </a:lvl7pPr>
            <a:lvl8pPr marL="3429000" indent="-228600" eaLnBrk="0" fontAlgn="base" hangingPunct="0">
              <a:spcBef>
                <a:spcPct val="30000"/>
              </a:spcBef>
              <a:spcAft>
                <a:spcPct val="0"/>
              </a:spcAft>
              <a:defRPr sz="1200">
                <a:solidFill>
                  <a:schemeClr val="tx1"/>
                </a:solidFill>
                <a:latin typeface="Berlin Sans FB Demi" panose="020E0802020502020306" pitchFamily="34" charset="0"/>
              </a:defRPr>
            </a:lvl8pPr>
            <a:lvl9pPr marL="3886200" indent="-228600" eaLnBrk="0" fontAlgn="base" hangingPunct="0">
              <a:spcBef>
                <a:spcPct val="30000"/>
              </a:spcBef>
              <a:spcAft>
                <a:spcPct val="0"/>
              </a:spcAft>
              <a:defRPr sz="1200">
                <a:solidFill>
                  <a:schemeClr val="tx1"/>
                </a:solidFill>
                <a:latin typeface="Berlin Sans FB Demi" panose="020E0802020502020306" pitchFamily="34" charset="0"/>
              </a:defRPr>
            </a:lvl9pPr>
          </a:lstStyle>
          <a:p>
            <a:pPr>
              <a:spcBef>
                <a:spcPct val="0"/>
              </a:spcBef>
            </a:pPr>
            <a:fld id="{D5FDAFAA-BBD4-4818-8CD4-3BA450D487DD}" type="slidenum">
              <a:rPr lang="pt-BR" altLang="pt-BR" smtClean="0"/>
              <a:pPr>
                <a:spcBef>
                  <a:spcPct val="0"/>
                </a:spcBef>
              </a:pPr>
              <a:t>25</a:t>
            </a:fld>
            <a:endParaRPr lang="pt-BR" altLang="pt-BR" smtClean="0"/>
          </a:p>
        </p:txBody>
      </p:sp>
    </p:spTree>
    <p:extLst>
      <p:ext uri="{BB962C8B-B14F-4D97-AF65-F5344CB8AC3E}">
        <p14:creationId xmlns:p14="http://schemas.microsoft.com/office/powerpoint/2010/main" val="5963334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t-BR" altLang="pt-BR" smtClean="0"/>
              <a:t>guardar uma parte da mesada, para que, no futuro, ele também guarde uma parte do salário. Isso ensina a criança a economizar para realizar seus objetivos e não depender de empréstimos.</a:t>
            </a:r>
          </a:p>
          <a:p>
            <a:pPr eaLnBrk="1" hangingPunct="1">
              <a:spcBef>
                <a:spcPct val="0"/>
              </a:spcBef>
            </a:pPr>
            <a:r>
              <a:rPr lang="pt-BR" altLang="pt-BR" smtClean="0"/>
              <a:t>Ele ressalta que além do excesso de trabalho, os exageros na forma de administrar as finanças também são extremamente prejudiciais. “Há quem economize muito e morra cedo, e quem poupe pouco e viva muito. Um bom planejamento financeiro é aquele em que a pessoa gasta um pouco menos do que ganha. Não se deve poupar demais nem gastar demais, é preciso ter equilíbrio”,</a:t>
            </a:r>
            <a:endParaRPr lang="pt-BR" altLang="pt-BR" b="1" smtClean="0"/>
          </a:p>
          <a:p>
            <a:pPr eaLnBrk="1" hangingPunct="1">
              <a:spcBef>
                <a:spcPct val="0"/>
              </a:spcBef>
            </a:pPr>
            <a:endParaRPr lang="pt-BR" altLang="pt-BR" b="1" smtClean="0"/>
          </a:p>
        </p:txBody>
      </p:sp>
      <p:sp>
        <p:nvSpPr>
          <p:cNvPr id="5530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Berlin Sans FB Demi" panose="020E0802020502020306" pitchFamily="34" charset="0"/>
              </a:defRPr>
            </a:lvl1pPr>
            <a:lvl2pPr marL="742950" indent="-285750">
              <a:spcBef>
                <a:spcPct val="30000"/>
              </a:spcBef>
              <a:defRPr sz="1200">
                <a:solidFill>
                  <a:schemeClr val="tx1"/>
                </a:solidFill>
                <a:latin typeface="Berlin Sans FB Demi" panose="020E0802020502020306" pitchFamily="34" charset="0"/>
              </a:defRPr>
            </a:lvl2pPr>
            <a:lvl3pPr marL="1143000" indent="-228600">
              <a:spcBef>
                <a:spcPct val="30000"/>
              </a:spcBef>
              <a:defRPr sz="1200">
                <a:solidFill>
                  <a:schemeClr val="tx1"/>
                </a:solidFill>
                <a:latin typeface="Berlin Sans FB Demi" panose="020E0802020502020306" pitchFamily="34" charset="0"/>
              </a:defRPr>
            </a:lvl3pPr>
            <a:lvl4pPr marL="1600200" indent="-228600">
              <a:spcBef>
                <a:spcPct val="30000"/>
              </a:spcBef>
              <a:defRPr sz="1200">
                <a:solidFill>
                  <a:schemeClr val="tx1"/>
                </a:solidFill>
                <a:latin typeface="Berlin Sans FB Demi" panose="020E0802020502020306" pitchFamily="34" charset="0"/>
              </a:defRPr>
            </a:lvl4pPr>
            <a:lvl5pPr marL="2057400" indent="-228600">
              <a:spcBef>
                <a:spcPct val="30000"/>
              </a:spcBef>
              <a:defRPr sz="1200">
                <a:solidFill>
                  <a:schemeClr val="tx1"/>
                </a:solidFill>
                <a:latin typeface="Berlin Sans FB Demi" panose="020E0802020502020306" pitchFamily="34" charset="0"/>
              </a:defRPr>
            </a:lvl5pPr>
            <a:lvl6pPr marL="2514600" indent="-228600" eaLnBrk="0" fontAlgn="base" hangingPunct="0">
              <a:spcBef>
                <a:spcPct val="30000"/>
              </a:spcBef>
              <a:spcAft>
                <a:spcPct val="0"/>
              </a:spcAft>
              <a:defRPr sz="1200">
                <a:solidFill>
                  <a:schemeClr val="tx1"/>
                </a:solidFill>
                <a:latin typeface="Berlin Sans FB Demi" panose="020E0802020502020306" pitchFamily="34" charset="0"/>
              </a:defRPr>
            </a:lvl6pPr>
            <a:lvl7pPr marL="2971800" indent="-228600" eaLnBrk="0" fontAlgn="base" hangingPunct="0">
              <a:spcBef>
                <a:spcPct val="30000"/>
              </a:spcBef>
              <a:spcAft>
                <a:spcPct val="0"/>
              </a:spcAft>
              <a:defRPr sz="1200">
                <a:solidFill>
                  <a:schemeClr val="tx1"/>
                </a:solidFill>
                <a:latin typeface="Berlin Sans FB Demi" panose="020E0802020502020306" pitchFamily="34" charset="0"/>
              </a:defRPr>
            </a:lvl7pPr>
            <a:lvl8pPr marL="3429000" indent="-228600" eaLnBrk="0" fontAlgn="base" hangingPunct="0">
              <a:spcBef>
                <a:spcPct val="30000"/>
              </a:spcBef>
              <a:spcAft>
                <a:spcPct val="0"/>
              </a:spcAft>
              <a:defRPr sz="1200">
                <a:solidFill>
                  <a:schemeClr val="tx1"/>
                </a:solidFill>
                <a:latin typeface="Berlin Sans FB Demi" panose="020E0802020502020306" pitchFamily="34" charset="0"/>
              </a:defRPr>
            </a:lvl8pPr>
            <a:lvl9pPr marL="3886200" indent="-228600" eaLnBrk="0" fontAlgn="base" hangingPunct="0">
              <a:spcBef>
                <a:spcPct val="30000"/>
              </a:spcBef>
              <a:spcAft>
                <a:spcPct val="0"/>
              </a:spcAft>
              <a:defRPr sz="1200">
                <a:solidFill>
                  <a:schemeClr val="tx1"/>
                </a:solidFill>
                <a:latin typeface="Berlin Sans FB Demi" panose="020E0802020502020306" pitchFamily="34" charset="0"/>
              </a:defRPr>
            </a:lvl9pPr>
          </a:lstStyle>
          <a:p>
            <a:pPr>
              <a:spcBef>
                <a:spcPct val="0"/>
              </a:spcBef>
            </a:pPr>
            <a:fld id="{56A8146C-F5D5-41C4-A3A9-0EA7EC8D26F6}" type="slidenum">
              <a:rPr lang="pt-BR" altLang="pt-BR" smtClean="0"/>
              <a:pPr>
                <a:spcBef>
                  <a:spcPct val="0"/>
                </a:spcBef>
              </a:pPr>
              <a:t>26</a:t>
            </a:fld>
            <a:endParaRPr lang="pt-BR" altLang="pt-BR" smtClean="0"/>
          </a:p>
        </p:txBody>
      </p:sp>
    </p:spTree>
    <p:extLst>
      <p:ext uri="{BB962C8B-B14F-4D97-AF65-F5344CB8AC3E}">
        <p14:creationId xmlns:p14="http://schemas.microsoft.com/office/powerpoint/2010/main" val="18268624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smtClean="0"/>
              <a:t>"Muita gente comete o erro de focar demais em sinais exteriores de riqueza e acaba gastando o seu dinheiro apenas para aumentar o status. Especialmente os jovens, que compram carros muito caros e depois não conseguem arcar com seus custos“. Segundo os economistas, além de carros, bens como casas na praia, barcos e até cavalos são outros exemplos de itens comprados para impressionar, mas que muitas vezes geram altos gastos e são poucos usufruídos por seus donos. "Muitas pessoas gastam muito dinheiro com bens que não trazem bons retornos em termos de prazer. E grande parte das vezes, esses desequilíbrios financeiros não são só financeiros, são pessoais. As pessoas que às vezes têm amor próprio muito baixo querem ter muitos bens para aumentar o status social",</a:t>
            </a:r>
          </a:p>
        </p:txBody>
      </p:sp>
      <p:sp>
        <p:nvSpPr>
          <p:cNvPr id="5734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Berlin Sans FB Demi" panose="020E0802020502020306" pitchFamily="34" charset="0"/>
              </a:defRPr>
            </a:lvl1pPr>
            <a:lvl2pPr marL="742950" indent="-285750">
              <a:spcBef>
                <a:spcPct val="30000"/>
              </a:spcBef>
              <a:defRPr sz="1200">
                <a:solidFill>
                  <a:schemeClr val="tx1"/>
                </a:solidFill>
                <a:latin typeface="Berlin Sans FB Demi" panose="020E0802020502020306" pitchFamily="34" charset="0"/>
              </a:defRPr>
            </a:lvl2pPr>
            <a:lvl3pPr marL="1143000" indent="-228600">
              <a:spcBef>
                <a:spcPct val="30000"/>
              </a:spcBef>
              <a:defRPr sz="1200">
                <a:solidFill>
                  <a:schemeClr val="tx1"/>
                </a:solidFill>
                <a:latin typeface="Berlin Sans FB Demi" panose="020E0802020502020306" pitchFamily="34" charset="0"/>
              </a:defRPr>
            </a:lvl3pPr>
            <a:lvl4pPr marL="1600200" indent="-228600">
              <a:spcBef>
                <a:spcPct val="30000"/>
              </a:spcBef>
              <a:defRPr sz="1200">
                <a:solidFill>
                  <a:schemeClr val="tx1"/>
                </a:solidFill>
                <a:latin typeface="Berlin Sans FB Demi" panose="020E0802020502020306" pitchFamily="34" charset="0"/>
              </a:defRPr>
            </a:lvl4pPr>
            <a:lvl5pPr marL="2057400" indent="-228600">
              <a:spcBef>
                <a:spcPct val="30000"/>
              </a:spcBef>
              <a:defRPr sz="1200">
                <a:solidFill>
                  <a:schemeClr val="tx1"/>
                </a:solidFill>
                <a:latin typeface="Berlin Sans FB Demi" panose="020E0802020502020306" pitchFamily="34" charset="0"/>
              </a:defRPr>
            </a:lvl5pPr>
            <a:lvl6pPr marL="2514600" indent="-228600" eaLnBrk="0" fontAlgn="base" hangingPunct="0">
              <a:spcBef>
                <a:spcPct val="30000"/>
              </a:spcBef>
              <a:spcAft>
                <a:spcPct val="0"/>
              </a:spcAft>
              <a:defRPr sz="1200">
                <a:solidFill>
                  <a:schemeClr val="tx1"/>
                </a:solidFill>
                <a:latin typeface="Berlin Sans FB Demi" panose="020E0802020502020306" pitchFamily="34" charset="0"/>
              </a:defRPr>
            </a:lvl6pPr>
            <a:lvl7pPr marL="2971800" indent="-228600" eaLnBrk="0" fontAlgn="base" hangingPunct="0">
              <a:spcBef>
                <a:spcPct val="30000"/>
              </a:spcBef>
              <a:spcAft>
                <a:spcPct val="0"/>
              </a:spcAft>
              <a:defRPr sz="1200">
                <a:solidFill>
                  <a:schemeClr val="tx1"/>
                </a:solidFill>
                <a:latin typeface="Berlin Sans FB Demi" panose="020E0802020502020306" pitchFamily="34" charset="0"/>
              </a:defRPr>
            </a:lvl7pPr>
            <a:lvl8pPr marL="3429000" indent="-228600" eaLnBrk="0" fontAlgn="base" hangingPunct="0">
              <a:spcBef>
                <a:spcPct val="30000"/>
              </a:spcBef>
              <a:spcAft>
                <a:spcPct val="0"/>
              </a:spcAft>
              <a:defRPr sz="1200">
                <a:solidFill>
                  <a:schemeClr val="tx1"/>
                </a:solidFill>
                <a:latin typeface="Berlin Sans FB Demi" panose="020E0802020502020306" pitchFamily="34" charset="0"/>
              </a:defRPr>
            </a:lvl8pPr>
            <a:lvl9pPr marL="3886200" indent="-228600" eaLnBrk="0" fontAlgn="base" hangingPunct="0">
              <a:spcBef>
                <a:spcPct val="30000"/>
              </a:spcBef>
              <a:spcAft>
                <a:spcPct val="0"/>
              </a:spcAft>
              <a:defRPr sz="1200">
                <a:solidFill>
                  <a:schemeClr val="tx1"/>
                </a:solidFill>
                <a:latin typeface="Berlin Sans FB Demi" panose="020E0802020502020306" pitchFamily="34" charset="0"/>
              </a:defRPr>
            </a:lvl9pPr>
          </a:lstStyle>
          <a:p>
            <a:pPr>
              <a:spcBef>
                <a:spcPct val="0"/>
              </a:spcBef>
            </a:pPr>
            <a:fld id="{DCB47B4E-66E1-4CBF-A432-702321EBDF99}" type="slidenum">
              <a:rPr lang="pt-BR" altLang="pt-BR" smtClean="0"/>
              <a:pPr>
                <a:spcBef>
                  <a:spcPct val="0"/>
                </a:spcBef>
              </a:pPr>
              <a:t>27</a:t>
            </a:fld>
            <a:endParaRPr lang="pt-BR" altLang="pt-BR" smtClean="0"/>
          </a:p>
        </p:txBody>
      </p:sp>
    </p:spTree>
    <p:extLst>
      <p:ext uri="{BB962C8B-B14F-4D97-AF65-F5344CB8AC3E}">
        <p14:creationId xmlns:p14="http://schemas.microsoft.com/office/powerpoint/2010/main" val="15233495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smtClean="0"/>
              <a:t>Não se acostume  um padrão acima do que pode pagar. A família toda deve viver com o que ganha, e não com recursos de empréstimos. No primeiro "não" que o filho receber, vai achar que o pai é um fracassado.</a:t>
            </a:r>
          </a:p>
          <a:p>
            <a:r>
              <a:rPr lang="pt-BR" altLang="pt-BR" smtClean="0"/>
              <a:t>Controle seu impulso, se não tem dinheiro para gastar? Não gaste e ponto! Parece muito radical, mas com dinheiro não tem milagres, precisamos ser bem conscientes;</a:t>
            </a:r>
            <a:endParaRPr lang="pt-BR" altLang="pt-BR" b="1" smtClean="0"/>
          </a:p>
        </p:txBody>
      </p:sp>
      <p:sp>
        <p:nvSpPr>
          <p:cNvPr id="5939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Berlin Sans FB Demi" panose="020E0802020502020306" pitchFamily="34" charset="0"/>
              </a:defRPr>
            </a:lvl1pPr>
            <a:lvl2pPr marL="742950" indent="-285750">
              <a:spcBef>
                <a:spcPct val="30000"/>
              </a:spcBef>
              <a:defRPr sz="1200">
                <a:solidFill>
                  <a:schemeClr val="tx1"/>
                </a:solidFill>
                <a:latin typeface="Berlin Sans FB Demi" panose="020E0802020502020306" pitchFamily="34" charset="0"/>
              </a:defRPr>
            </a:lvl2pPr>
            <a:lvl3pPr marL="1143000" indent="-228600">
              <a:spcBef>
                <a:spcPct val="30000"/>
              </a:spcBef>
              <a:defRPr sz="1200">
                <a:solidFill>
                  <a:schemeClr val="tx1"/>
                </a:solidFill>
                <a:latin typeface="Berlin Sans FB Demi" panose="020E0802020502020306" pitchFamily="34" charset="0"/>
              </a:defRPr>
            </a:lvl3pPr>
            <a:lvl4pPr marL="1600200" indent="-228600">
              <a:spcBef>
                <a:spcPct val="30000"/>
              </a:spcBef>
              <a:defRPr sz="1200">
                <a:solidFill>
                  <a:schemeClr val="tx1"/>
                </a:solidFill>
                <a:latin typeface="Berlin Sans FB Demi" panose="020E0802020502020306" pitchFamily="34" charset="0"/>
              </a:defRPr>
            </a:lvl4pPr>
            <a:lvl5pPr marL="2057400" indent="-228600">
              <a:spcBef>
                <a:spcPct val="30000"/>
              </a:spcBef>
              <a:defRPr sz="1200">
                <a:solidFill>
                  <a:schemeClr val="tx1"/>
                </a:solidFill>
                <a:latin typeface="Berlin Sans FB Demi" panose="020E0802020502020306" pitchFamily="34" charset="0"/>
              </a:defRPr>
            </a:lvl5pPr>
            <a:lvl6pPr marL="2514600" indent="-228600" eaLnBrk="0" fontAlgn="base" hangingPunct="0">
              <a:spcBef>
                <a:spcPct val="30000"/>
              </a:spcBef>
              <a:spcAft>
                <a:spcPct val="0"/>
              </a:spcAft>
              <a:defRPr sz="1200">
                <a:solidFill>
                  <a:schemeClr val="tx1"/>
                </a:solidFill>
                <a:latin typeface="Berlin Sans FB Demi" panose="020E0802020502020306" pitchFamily="34" charset="0"/>
              </a:defRPr>
            </a:lvl6pPr>
            <a:lvl7pPr marL="2971800" indent="-228600" eaLnBrk="0" fontAlgn="base" hangingPunct="0">
              <a:spcBef>
                <a:spcPct val="30000"/>
              </a:spcBef>
              <a:spcAft>
                <a:spcPct val="0"/>
              </a:spcAft>
              <a:defRPr sz="1200">
                <a:solidFill>
                  <a:schemeClr val="tx1"/>
                </a:solidFill>
                <a:latin typeface="Berlin Sans FB Demi" panose="020E0802020502020306" pitchFamily="34" charset="0"/>
              </a:defRPr>
            </a:lvl7pPr>
            <a:lvl8pPr marL="3429000" indent="-228600" eaLnBrk="0" fontAlgn="base" hangingPunct="0">
              <a:spcBef>
                <a:spcPct val="30000"/>
              </a:spcBef>
              <a:spcAft>
                <a:spcPct val="0"/>
              </a:spcAft>
              <a:defRPr sz="1200">
                <a:solidFill>
                  <a:schemeClr val="tx1"/>
                </a:solidFill>
                <a:latin typeface="Berlin Sans FB Demi" panose="020E0802020502020306" pitchFamily="34" charset="0"/>
              </a:defRPr>
            </a:lvl8pPr>
            <a:lvl9pPr marL="3886200" indent="-228600" eaLnBrk="0" fontAlgn="base" hangingPunct="0">
              <a:spcBef>
                <a:spcPct val="30000"/>
              </a:spcBef>
              <a:spcAft>
                <a:spcPct val="0"/>
              </a:spcAft>
              <a:defRPr sz="1200">
                <a:solidFill>
                  <a:schemeClr val="tx1"/>
                </a:solidFill>
                <a:latin typeface="Berlin Sans FB Demi" panose="020E0802020502020306" pitchFamily="34" charset="0"/>
              </a:defRPr>
            </a:lvl9pPr>
          </a:lstStyle>
          <a:p>
            <a:pPr>
              <a:spcBef>
                <a:spcPct val="0"/>
              </a:spcBef>
            </a:pPr>
            <a:fld id="{80DED819-407F-44E8-95A2-F235A88B5EDB}" type="slidenum">
              <a:rPr lang="pt-BR" altLang="pt-BR" smtClean="0"/>
              <a:pPr>
                <a:spcBef>
                  <a:spcPct val="0"/>
                </a:spcBef>
              </a:pPr>
              <a:t>28</a:t>
            </a:fld>
            <a:endParaRPr lang="pt-BR" altLang="pt-BR" smtClean="0"/>
          </a:p>
        </p:txBody>
      </p:sp>
    </p:spTree>
    <p:extLst>
      <p:ext uri="{BB962C8B-B14F-4D97-AF65-F5344CB8AC3E}">
        <p14:creationId xmlns:p14="http://schemas.microsoft.com/office/powerpoint/2010/main" val="35390367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b="1" smtClean="0"/>
              <a:t>Os adolescentes devem aprender que o cartão de crédito não é dinheiro. Seu uso tem um custo e, se não houver dinheiro para pagar no fim do mês, haverá juros altos</a:t>
            </a:r>
          </a:p>
        </p:txBody>
      </p:sp>
      <p:sp>
        <p:nvSpPr>
          <p:cNvPr id="6144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Berlin Sans FB Demi" panose="020E0802020502020306" pitchFamily="34" charset="0"/>
              </a:defRPr>
            </a:lvl1pPr>
            <a:lvl2pPr marL="742950" indent="-285750">
              <a:spcBef>
                <a:spcPct val="30000"/>
              </a:spcBef>
              <a:defRPr sz="1200">
                <a:solidFill>
                  <a:schemeClr val="tx1"/>
                </a:solidFill>
                <a:latin typeface="Berlin Sans FB Demi" panose="020E0802020502020306" pitchFamily="34" charset="0"/>
              </a:defRPr>
            </a:lvl2pPr>
            <a:lvl3pPr marL="1143000" indent="-228600">
              <a:spcBef>
                <a:spcPct val="30000"/>
              </a:spcBef>
              <a:defRPr sz="1200">
                <a:solidFill>
                  <a:schemeClr val="tx1"/>
                </a:solidFill>
                <a:latin typeface="Berlin Sans FB Demi" panose="020E0802020502020306" pitchFamily="34" charset="0"/>
              </a:defRPr>
            </a:lvl3pPr>
            <a:lvl4pPr marL="1600200" indent="-228600">
              <a:spcBef>
                <a:spcPct val="30000"/>
              </a:spcBef>
              <a:defRPr sz="1200">
                <a:solidFill>
                  <a:schemeClr val="tx1"/>
                </a:solidFill>
                <a:latin typeface="Berlin Sans FB Demi" panose="020E0802020502020306" pitchFamily="34" charset="0"/>
              </a:defRPr>
            </a:lvl4pPr>
            <a:lvl5pPr marL="2057400" indent="-228600">
              <a:spcBef>
                <a:spcPct val="30000"/>
              </a:spcBef>
              <a:defRPr sz="1200">
                <a:solidFill>
                  <a:schemeClr val="tx1"/>
                </a:solidFill>
                <a:latin typeface="Berlin Sans FB Demi" panose="020E0802020502020306" pitchFamily="34" charset="0"/>
              </a:defRPr>
            </a:lvl5pPr>
            <a:lvl6pPr marL="2514600" indent="-228600" eaLnBrk="0" fontAlgn="base" hangingPunct="0">
              <a:spcBef>
                <a:spcPct val="30000"/>
              </a:spcBef>
              <a:spcAft>
                <a:spcPct val="0"/>
              </a:spcAft>
              <a:defRPr sz="1200">
                <a:solidFill>
                  <a:schemeClr val="tx1"/>
                </a:solidFill>
                <a:latin typeface="Berlin Sans FB Demi" panose="020E0802020502020306" pitchFamily="34" charset="0"/>
              </a:defRPr>
            </a:lvl6pPr>
            <a:lvl7pPr marL="2971800" indent="-228600" eaLnBrk="0" fontAlgn="base" hangingPunct="0">
              <a:spcBef>
                <a:spcPct val="30000"/>
              </a:spcBef>
              <a:spcAft>
                <a:spcPct val="0"/>
              </a:spcAft>
              <a:defRPr sz="1200">
                <a:solidFill>
                  <a:schemeClr val="tx1"/>
                </a:solidFill>
                <a:latin typeface="Berlin Sans FB Demi" panose="020E0802020502020306" pitchFamily="34" charset="0"/>
              </a:defRPr>
            </a:lvl7pPr>
            <a:lvl8pPr marL="3429000" indent="-228600" eaLnBrk="0" fontAlgn="base" hangingPunct="0">
              <a:spcBef>
                <a:spcPct val="30000"/>
              </a:spcBef>
              <a:spcAft>
                <a:spcPct val="0"/>
              </a:spcAft>
              <a:defRPr sz="1200">
                <a:solidFill>
                  <a:schemeClr val="tx1"/>
                </a:solidFill>
                <a:latin typeface="Berlin Sans FB Demi" panose="020E0802020502020306" pitchFamily="34" charset="0"/>
              </a:defRPr>
            </a:lvl8pPr>
            <a:lvl9pPr marL="3886200" indent="-228600" eaLnBrk="0" fontAlgn="base" hangingPunct="0">
              <a:spcBef>
                <a:spcPct val="30000"/>
              </a:spcBef>
              <a:spcAft>
                <a:spcPct val="0"/>
              </a:spcAft>
              <a:defRPr sz="1200">
                <a:solidFill>
                  <a:schemeClr val="tx1"/>
                </a:solidFill>
                <a:latin typeface="Berlin Sans FB Demi" panose="020E0802020502020306" pitchFamily="34" charset="0"/>
              </a:defRPr>
            </a:lvl9pPr>
          </a:lstStyle>
          <a:p>
            <a:pPr>
              <a:spcBef>
                <a:spcPct val="0"/>
              </a:spcBef>
            </a:pPr>
            <a:fld id="{C6A4EA18-2596-422C-A822-ABDD7929EB04}" type="slidenum">
              <a:rPr lang="pt-BR" altLang="pt-BR" smtClean="0"/>
              <a:pPr>
                <a:spcBef>
                  <a:spcPct val="0"/>
                </a:spcBef>
              </a:pPr>
              <a:t>29</a:t>
            </a:fld>
            <a:endParaRPr lang="pt-BR" altLang="pt-BR" smtClean="0"/>
          </a:p>
        </p:txBody>
      </p:sp>
    </p:spTree>
    <p:extLst>
      <p:ext uri="{BB962C8B-B14F-4D97-AF65-F5344CB8AC3E}">
        <p14:creationId xmlns:p14="http://schemas.microsoft.com/office/powerpoint/2010/main" val="75419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smtClean="0"/>
              <a:t/>
            </a:r>
            <a:br>
              <a:rPr lang="pt-BR" altLang="pt-BR" smtClean="0"/>
            </a:br>
            <a:endParaRPr lang="pt-BR" altLang="pt-BR" smtClean="0"/>
          </a:p>
        </p:txBody>
      </p:sp>
      <p:sp>
        <p:nvSpPr>
          <p:cNvPr id="819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Berlin Sans FB Demi" panose="020E0802020502020306" pitchFamily="34" charset="0"/>
              </a:defRPr>
            </a:lvl1pPr>
            <a:lvl2pPr marL="742950" indent="-285750">
              <a:spcBef>
                <a:spcPct val="30000"/>
              </a:spcBef>
              <a:defRPr sz="1200">
                <a:solidFill>
                  <a:schemeClr val="tx1"/>
                </a:solidFill>
                <a:latin typeface="Berlin Sans FB Demi" panose="020E0802020502020306" pitchFamily="34" charset="0"/>
              </a:defRPr>
            </a:lvl2pPr>
            <a:lvl3pPr marL="1143000" indent="-228600">
              <a:spcBef>
                <a:spcPct val="30000"/>
              </a:spcBef>
              <a:defRPr sz="1200">
                <a:solidFill>
                  <a:schemeClr val="tx1"/>
                </a:solidFill>
                <a:latin typeface="Berlin Sans FB Demi" panose="020E0802020502020306" pitchFamily="34" charset="0"/>
              </a:defRPr>
            </a:lvl3pPr>
            <a:lvl4pPr marL="1600200" indent="-228600">
              <a:spcBef>
                <a:spcPct val="30000"/>
              </a:spcBef>
              <a:defRPr sz="1200">
                <a:solidFill>
                  <a:schemeClr val="tx1"/>
                </a:solidFill>
                <a:latin typeface="Berlin Sans FB Demi" panose="020E0802020502020306" pitchFamily="34" charset="0"/>
              </a:defRPr>
            </a:lvl4pPr>
            <a:lvl5pPr marL="2057400" indent="-228600">
              <a:spcBef>
                <a:spcPct val="30000"/>
              </a:spcBef>
              <a:defRPr sz="1200">
                <a:solidFill>
                  <a:schemeClr val="tx1"/>
                </a:solidFill>
                <a:latin typeface="Berlin Sans FB Demi" panose="020E0802020502020306" pitchFamily="34" charset="0"/>
              </a:defRPr>
            </a:lvl5pPr>
            <a:lvl6pPr marL="2514600" indent="-228600" eaLnBrk="0" fontAlgn="base" hangingPunct="0">
              <a:spcBef>
                <a:spcPct val="30000"/>
              </a:spcBef>
              <a:spcAft>
                <a:spcPct val="0"/>
              </a:spcAft>
              <a:defRPr sz="1200">
                <a:solidFill>
                  <a:schemeClr val="tx1"/>
                </a:solidFill>
                <a:latin typeface="Berlin Sans FB Demi" panose="020E0802020502020306" pitchFamily="34" charset="0"/>
              </a:defRPr>
            </a:lvl6pPr>
            <a:lvl7pPr marL="2971800" indent="-228600" eaLnBrk="0" fontAlgn="base" hangingPunct="0">
              <a:spcBef>
                <a:spcPct val="30000"/>
              </a:spcBef>
              <a:spcAft>
                <a:spcPct val="0"/>
              </a:spcAft>
              <a:defRPr sz="1200">
                <a:solidFill>
                  <a:schemeClr val="tx1"/>
                </a:solidFill>
                <a:latin typeface="Berlin Sans FB Demi" panose="020E0802020502020306" pitchFamily="34" charset="0"/>
              </a:defRPr>
            </a:lvl7pPr>
            <a:lvl8pPr marL="3429000" indent="-228600" eaLnBrk="0" fontAlgn="base" hangingPunct="0">
              <a:spcBef>
                <a:spcPct val="30000"/>
              </a:spcBef>
              <a:spcAft>
                <a:spcPct val="0"/>
              </a:spcAft>
              <a:defRPr sz="1200">
                <a:solidFill>
                  <a:schemeClr val="tx1"/>
                </a:solidFill>
                <a:latin typeface="Berlin Sans FB Demi" panose="020E0802020502020306" pitchFamily="34" charset="0"/>
              </a:defRPr>
            </a:lvl8pPr>
            <a:lvl9pPr marL="3886200" indent="-228600" eaLnBrk="0" fontAlgn="base" hangingPunct="0">
              <a:spcBef>
                <a:spcPct val="30000"/>
              </a:spcBef>
              <a:spcAft>
                <a:spcPct val="0"/>
              </a:spcAft>
              <a:defRPr sz="1200">
                <a:solidFill>
                  <a:schemeClr val="tx1"/>
                </a:solidFill>
                <a:latin typeface="Berlin Sans FB Demi" panose="020E0802020502020306" pitchFamily="34" charset="0"/>
              </a:defRPr>
            </a:lvl9pPr>
          </a:lstStyle>
          <a:p>
            <a:pPr>
              <a:spcBef>
                <a:spcPct val="0"/>
              </a:spcBef>
            </a:pPr>
            <a:fld id="{CBAF370E-F445-4D52-B177-5FD504413666}" type="slidenum">
              <a:rPr lang="pt-BR" altLang="pt-BR" smtClean="0"/>
              <a:pPr>
                <a:spcBef>
                  <a:spcPct val="0"/>
                </a:spcBef>
              </a:pPr>
              <a:t>3</a:t>
            </a:fld>
            <a:endParaRPr lang="pt-BR" altLang="pt-BR" smtClean="0"/>
          </a:p>
        </p:txBody>
      </p:sp>
    </p:spTree>
    <p:extLst>
      <p:ext uri="{BB962C8B-B14F-4D97-AF65-F5344CB8AC3E}">
        <p14:creationId xmlns:p14="http://schemas.microsoft.com/office/powerpoint/2010/main" val="4053570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smtClean="0"/>
              <a:t>Ensine que o dinheiro é só uma ferramenta para chegar aonde se quer - é sempre bom lembrar que dinheiro não é tudo. É uma ferramenta que pode proporcionar um bem ou uma experiência. Mas existem valores mais importantes como viver momentos em família, educação, ética e cidadania.</a:t>
            </a:r>
            <a:endParaRPr lang="pt-BR" altLang="pt-BR" b="1" smtClean="0"/>
          </a:p>
        </p:txBody>
      </p:sp>
      <p:sp>
        <p:nvSpPr>
          <p:cNvPr id="6349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Berlin Sans FB Demi" panose="020E0802020502020306" pitchFamily="34" charset="0"/>
              </a:defRPr>
            </a:lvl1pPr>
            <a:lvl2pPr marL="742950" indent="-285750">
              <a:spcBef>
                <a:spcPct val="30000"/>
              </a:spcBef>
              <a:defRPr sz="1200">
                <a:solidFill>
                  <a:schemeClr val="tx1"/>
                </a:solidFill>
                <a:latin typeface="Berlin Sans FB Demi" panose="020E0802020502020306" pitchFamily="34" charset="0"/>
              </a:defRPr>
            </a:lvl2pPr>
            <a:lvl3pPr marL="1143000" indent="-228600">
              <a:spcBef>
                <a:spcPct val="30000"/>
              </a:spcBef>
              <a:defRPr sz="1200">
                <a:solidFill>
                  <a:schemeClr val="tx1"/>
                </a:solidFill>
                <a:latin typeface="Berlin Sans FB Demi" panose="020E0802020502020306" pitchFamily="34" charset="0"/>
              </a:defRPr>
            </a:lvl3pPr>
            <a:lvl4pPr marL="1600200" indent="-228600">
              <a:spcBef>
                <a:spcPct val="30000"/>
              </a:spcBef>
              <a:defRPr sz="1200">
                <a:solidFill>
                  <a:schemeClr val="tx1"/>
                </a:solidFill>
                <a:latin typeface="Berlin Sans FB Demi" panose="020E0802020502020306" pitchFamily="34" charset="0"/>
              </a:defRPr>
            </a:lvl4pPr>
            <a:lvl5pPr marL="2057400" indent="-228600">
              <a:spcBef>
                <a:spcPct val="30000"/>
              </a:spcBef>
              <a:defRPr sz="1200">
                <a:solidFill>
                  <a:schemeClr val="tx1"/>
                </a:solidFill>
                <a:latin typeface="Berlin Sans FB Demi" panose="020E0802020502020306" pitchFamily="34" charset="0"/>
              </a:defRPr>
            </a:lvl5pPr>
            <a:lvl6pPr marL="2514600" indent="-228600" eaLnBrk="0" fontAlgn="base" hangingPunct="0">
              <a:spcBef>
                <a:spcPct val="30000"/>
              </a:spcBef>
              <a:spcAft>
                <a:spcPct val="0"/>
              </a:spcAft>
              <a:defRPr sz="1200">
                <a:solidFill>
                  <a:schemeClr val="tx1"/>
                </a:solidFill>
                <a:latin typeface="Berlin Sans FB Demi" panose="020E0802020502020306" pitchFamily="34" charset="0"/>
              </a:defRPr>
            </a:lvl6pPr>
            <a:lvl7pPr marL="2971800" indent="-228600" eaLnBrk="0" fontAlgn="base" hangingPunct="0">
              <a:spcBef>
                <a:spcPct val="30000"/>
              </a:spcBef>
              <a:spcAft>
                <a:spcPct val="0"/>
              </a:spcAft>
              <a:defRPr sz="1200">
                <a:solidFill>
                  <a:schemeClr val="tx1"/>
                </a:solidFill>
                <a:latin typeface="Berlin Sans FB Demi" panose="020E0802020502020306" pitchFamily="34" charset="0"/>
              </a:defRPr>
            </a:lvl7pPr>
            <a:lvl8pPr marL="3429000" indent="-228600" eaLnBrk="0" fontAlgn="base" hangingPunct="0">
              <a:spcBef>
                <a:spcPct val="30000"/>
              </a:spcBef>
              <a:spcAft>
                <a:spcPct val="0"/>
              </a:spcAft>
              <a:defRPr sz="1200">
                <a:solidFill>
                  <a:schemeClr val="tx1"/>
                </a:solidFill>
                <a:latin typeface="Berlin Sans FB Demi" panose="020E0802020502020306" pitchFamily="34" charset="0"/>
              </a:defRPr>
            </a:lvl8pPr>
            <a:lvl9pPr marL="3886200" indent="-228600" eaLnBrk="0" fontAlgn="base" hangingPunct="0">
              <a:spcBef>
                <a:spcPct val="30000"/>
              </a:spcBef>
              <a:spcAft>
                <a:spcPct val="0"/>
              </a:spcAft>
              <a:defRPr sz="1200">
                <a:solidFill>
                  <a:schemeClr val="tx1"/>
                </a:solidFill>
                <a:latin typeface="Berlin Sans FB Demi" panose="020E0802020502020306" pitchFamily="34" charset="0"/>
              </a:defRPr>
            </a:lvl9pPr>
          </a:lstStyle>
          <a:p>
            <a:pPr>
              <a:spcBef>
                <a:spcPct val="0"/>
              </a:spcBef>
            </a:pPr>
            <a:fld id="{148EFF65-A99A-4735-B4CC-956A570EA972}" type="slidenum">
              <a:rPr lang="pt-BR" altLang="pt-BR" smtClean="0"/>
              <a:pPr>
                <a:spcBef>
                  <a:spcPct val="0"/>
                </a:spcBef>
              </a:pPr>
              <a:t>30</a:t>
            </a:fld>
            <a:endParaRPr lang="pt-BR" altLang="pt-BR" smtClean="0"/>
          </a:p>
        </p:txBody>
      </p:sp>
    </p:spTree>
    <p:extLst>
      <p:ext uri="{BB962C8B-B14F-4D97-AF65-F5344CB8AC3E}">
        <p14:creationId xmlns:p14="http://schemas.microsoft.com/office/powerpoint/2010/main" val="32509995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smtClean="0"/>
              <a:t>Guarde seu dinheiro e </a:t>
            </a:r>
            <a:r>
              <a:rPr lang="pt-BR" altLang="pt-BR" b="1" smtClean="0"/>
              <a:t>sinta o prazer de fazer suas compras à vista</a:t>
            </a:r>
            <a:r>
              <a:rPr lang="pt-BR" altLang="pt-BR" smtClean="0"/>
              <a:t> e ainda ganhar um bom desconto. Só assim perceberá que seu dinheiro está rendendo, pois não está gastando com taxas e juros em parcelas de cartão de crédito, nem em cheque especial ou financiamentos;</a:t>
            </a:r>
          </a:p>
        </p:txBody>
      </p:sp>
      <p:sp>
        <p:nvSpPr>
          <p:cNvPr id="6554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Berlin Sans FB Demi" panose="020E0802020502020306" pitchFamily="34" charset="0"/>
              </a:defRPr>
            </a:lvl1pPr>
            <a:lvl2pPr marL="742950" indent="-285750">
              <a:spcBef>
                <a:spcPct val="30000"/>
              </a:spcBef>
              <a:defRPr sz="1200">
                <a:solidFill>
                  <a:schemeClr val="tx1"/>
                </a:solidFill>
                <a:latin typeface="Berlin Sans FB Demi" panose="020E0802020502020306" pitchFamily="34" charset="0"/>
              </a:defRPr>
            </a:lvl2pPr>
            <a:lvl3pPr marL="1143000" indent="-228600">
              <a:spcBef>
                <a:spcPct val="30000"/>
              </a:spcBef>
              <a:defRPr sz="1200">
                <a:solidFill>
                  <a:schemeClr val="tx1"/>
                </a:solidFill>
                <a:latin typeface="Berlin Sans FB Demi" panose="020E0802020502020306" pitchFamily="34" charset="0"/>
              </a:defRPr>
            </a:lvl3pPr>
            <a:lvl4pPr marL="1600200" indent="-228600">
              <a:spcBef>
                <a:spcPct val="30000"/>
              </a:spcBef>
              <a:defRPr sz="1200">
                <a:solidFill>
                  <a:schemeClr val="tx1"/>
                </a:solidFill>
                <a:latin typeface="Berlin Sans FB Demi" panose="020E0802020502020306" pitchFamily="34" charset="0"/>
              </a:defRPr>
            </a:lvl4pPr>
            <a:lvl5pPr marL="2057400" indent="-228600">
              <a:spcBef>
                <a:spcPct val="30000"/>
              </a:spcBef>
              <a:defRPr sz="1200">
                <a:solidFill>
                  <a:schemeClr val="tx1"/>
                </a:solidFill>
                <a:latin typeface="Berlin Sans FB Demi" panose="020E0802020502020306" pitchFamily="34" charset="0"/>
              </a:defRPr>
            </a:lvl5pPr>
            <a:lvl6pPr marL="2514600" indent="-228600" eaLnBrk="0" fontAlgn="base" hangingPunct="0">
              <a:spcBef>
                <a:spcPct val="30000"/>
              </a:spcBef>
              <a:spcAft>
                <a:spcPct val="0"/>
              </a:spcAft>
              <a:defRPr sz="1200">
                <a:solidFill>
                  <a:schemeClr val="tx1"/>
                </a:solidFill>
                <a:latin typeface="Berlin Sans FB Demi" panose="020E0802020502020306" pitchFamily="34" charset="0"/>
              </a:defRPr>
            </a:lvl6pPr>
            <a:lvl7pPr marL="2971800" indent="-228600" eaLnBrk="0" fontAlgn="base" hangingPunct="0">
              <a:spcBef>
                <a:spcPct val="30000"/>
              </a:spcBef>
              <a:spcAft>
                <a:spcPct val="0"/>
              </a:spcAft>
              <a:defRPr sz="1200">
                <a:solidFill>
                  <a:schemeClr val="tx1"/>
                </a:solidFill>
                <a:latin typeface="Berlin Sans FB Demi" panose="020E0802020502020306" pitchFamily="34" charset="0"/>
              </a:defRPr>
            </a:lvl7pPr>
            <a:lvl8pPr marL="3429000" indent="-228600" eaLnBrk="0" fontAlgn="base" hangingPunct="0">
              <a:spcBef>
                <a:spcPct val="30000"/>
              </a:spcBef>
              <a:spcAft>
                <a:spcPct val="0"/>
              </a:spcAft>
              <a:defRPr sz="1200">
                <a:solidFill>
                  <a:schemeClr val="tx1"/>
                </a:solidFill>
                <a:latin typeface="Berlin Sans FB Demi" panose="020E0802020502020306" pitchFamily="34" charset="0"/>
              </a:defRPr>
            </a:lvl8pPr>
            <a:lvl9pPr marL="3886200" indent="-228600" eaLnBrk="0" fontAlgn="base" hangingPunct="0">
              <a:spcBef>
                <a:spcPct val="30000"/>
              </a:spcBef>
              <a:spcAft>
                <a:spcPct val="0"/>
              </a:spcAft>
              <a:defRPr sz="1200">
                <a:solidFill>
                  <a:schemeClr val="tx1"/>
                </a:solidFill>
                <a:latin typeface="Berlin Sans FB Demi" panose="020E0802020502020306" pitchFamily="34" charset="0"/>
              </a:defRPr>
            </a:lvl9pPr>
          </a:lstStyle>
          <a:p>
            <a:pPr>
              <a:spcBef>
                <a:spcPct val="0"/>
              </a:spcBef>
            </a:pPr>
            <a:fld id="{BEAE8A07-A3A2-4FD5-9408-48CBCC4400CD}" type="slidenum">
              <a:rPr lang="pt-BR" altLang="pt-BR" smtClean="0"/>
              <a:pPr>
                <a:spcBef>
                  <a:spcPct val="0"/>
                </a:spcBef>
              </a:pPr>
              <a:t>31</a:t>
            </a:fld>
            <a:endParaRPr lang="pt-BR" altLang="pt-BR" smtClean="0"/>
          </a:p>
        </p:txBody>
      </p:sp>
    </p:spTree>
    <p:extLst>
      <p:ext uri="{BB962C8B-B14F-4D97-AF65-F5344CB8AC3E}">
        <p14:creationId xmlns:p14="http://schemas.microsoft.com/office/powerpoint/2010/main" val="2487197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smtClean="0"/>
              <a:t/>
            </a:r>
            <a:br>
              <a:rPr lang="pt-BR" altLang="pt-BR" smtClean="0"/>
            </a:br>
            <a:endParaRPr lang="pt-BR" altLang="pt-BR" smtClean="0"/>
          </a:p>
        </p:txBody>
      </p:sp>
      <p:sp>
        <p:nvSpPr>
          <p:cNvPr id="1024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Berlin Sans FB Demi" panose="020E0802020502020306" pitchFamily="34" charset="0"/>
              </a:defRPr>
            </a:lvl1pPr>
            <a:lvl2pPr marL="742950" indent="-285750">
              <a:spcBef>
                <a:spcPct val="30000"/>
              </a:spcBef>
              <a:defRPr sz="1200">
                <a:solidFill>
                  <a:schemeClr val="tx1"/>
                </a:solidFill>
                <a:latin typeface="Berlin Sans FB Demi" panose="020E0802020502020306" pitchFamily="34" charset="0"/>
              </a:defRPr>
            </a:lvl2pPr>
            <a:lvl3pPr marL="1143000" indent="-228600">
              <a:spcBef>
                <a:spcPct val="30000"/>
              </a:spcBef>
              <a:defRPr sz="1200">
                <a:solidFill>
                  <a:schemeClr val="tx1"/>
                </a:solidFill>
                <a:latin typeface="Berlin Sans FB Demi" panose="020E0802020502020306" pitchFamily="34" charset="0"/>
              </a:defRPr>
            </a:lvl3pPr>
            <a:lvl4pPr marL="1600200" indent="-228600">
              <a:spcBef>
                <a:spcPct val="30000"/>
              </a:spcBef>
              <a:defRPr sz="1200">
                <a:solidFill>
                  <a:schemeClr val="tx1"/>
                </a:solidFill>
                <a:latin typeface="Berlin Sans FB Demi" panose="020E0802020502020306" pitchFamily="34" charset="0"/>
              </a:defRPr>
            </a:lvl4pPr>
            <a:lvl5pPr marL="2057400" indent="-228600">
              <a:spcBef>
                <a:spcPct val="30000"/>
              </a:spcBef>
              <a:defRPr sz="1200">
                <a:solidFill>
                  <a:schemeClr val="tx1"/>
                </a:solidFill>
                <a:latin typeface="Berlin Sans FB Demi" panose="020E0802020502020306" pitchFamily="34" charset="0"/>
              </a:defRPr>
            </a:lvl5pPr>
            <a:lvl6pPr marL="2514600" indent="-228600" eaLnBrk="0" fontAlgn="base" hangingPunct="0">
              <a:spcBef>
                <a:spcPct val="30000"/>
              </a:spcBef>
              <a:spcAft>
                <a:spcPct val="0"/>
              </a:spcAft>
              <a:defRPr sz="1200">
                <a:solidFill>
                  <a:schemeClr val="tx1"/>
                </a:solidFill>
                <a:latin typeface="Berlin Sans FB Demi" panose="020E0802020502020306" pitchFamily="34" charset="0"/>
              </a:defRPr>
            </a:lvl6pPr>
            <a:lvl7pPr marL="2971800" indent="-228600" eaLnBrk="0" fontAlgn="base" hangingPunct="0">
              <a:spcBef>
                <a:spcPct val="30000"/>
              </a:spcBef>
              <a:spcAft>
                <a:spcPct val="0"/>
              </a:spcAft>
              <a:defRPr sz="1200">
                <a:solidFill>
                  <a:schemeClr val="tx1"/>
                </a:solidFill>
                <a:latin typeface="Berlin Sans FB Demi" panose="020E0802020502020306" pitchFamily="34" charset="0"/>
              </a:defRPr>
            </a:lvl7pPr>
            <a:lvl8pPr marL="3429000" indent="-228600" eaLnBrk="0" fontAlgn="base" hangingPunct="0">
              <a:spcBef>
                <a:spcPct val="30000"/>
              </a:spcBef>
              <a:spcAft>
                <a:spcPct val="0"/>
              </a:spcAft>
              <a:defRPr sz="1200">
                <a:solidFill>
                  <a:schemeClr val="tx1"/>
                </a:solidFill>
                <a:latin typeface="Berlin Sans FB Demi" panose="020E0802020502020306" pitchFamily="34" charset="0"/>
              </a:defRPr>
            </a:lvl8pPr>
            <a:lvl9pPr marL="3886200" indent="-228600" eaLnBrk="0" fontAlgn="base" hangingPunct="0">
              <a:spcBef>
                <a:spcPct val="30000"/>
              </a:spcBef>
              <a:spcAft>
                <a:spcPct val="0"/>
              </a:spcAft>
              <a:defRPr sz="1200">
                <a:solidFill>
                  <a:schemeClr val="tx1"/>
                </a:solidFill>
                <a:latin typeface="Berlin Sans FB Demi" panose="020E0802020502020306" pitchFamily="34" charset="0"/>
              </a:defRPr>
            </a:lvl9pPr>
          </a:lstStyle>
          <a:p>
            <a:pPr>
              <a:spcBef>
                <a:spcPct val="0"/>
              </a:spcBef>
            </a:pPr>
            <a:fld id="{954CEF1D-C1E9-4BD4-9BBD-01A75F407933}" type="slidenum">
              <a:rPr lang="pt-BR" altLang="pt-BR" smtClean="0"/>
              <a:pPr>
                <a:spcBef>
                  <a:spcPct val="0"/>
                </a:spcBef>
              </a:pPr>
              <a:t>4</a:t>
            </a:fld>
            <a:endParaRPr lang="pt-BR" altLang="pt-BR" smtClean="0"/>
          </a:p>
        </p:txBody>
      </p:sp>
    </p:spTree>
    <p:extLst>
      <p:ext uri="{BB962C8B-B14F-4D97-AF65-F5344CB8AC3E}">
        <p14:creationId xmlns:p14="http://schemas.microsoft.com/office/powerpoint/2010/main" val="1334641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smtClean="0"/>
              <a:t/>
            </a:r>
            <a:br>
              <a:rPr lang="pt-BR" altLang="pt-BR" smtClean="0"/>
            </a:br>
            <a:r>
              <a:rPr lang="pt-BR" altLang="pt-BR" smtClean="0"/>
              <a:t>Com a gama intensa de ofertas e as propagandas cada vez mais direcionadas e assertivas, fica muito difícil o jovem de hoje iniciar sua vida financeira de modo saudável e sustentável sem uma orientação. Incutir na cabeça do jovem a importância da cultura financeira é dever de todos. Com isso todos ganham a começar pelo país, pois os jovens bem informados podem ser agentes de opinião de seu meio e de mudança para um crescimento sustentável e sólido de suas bases.</a:t>
            </a:r>
          </a:p>
        </p:txBody>
      </p:sp>
      <p:sp>
        <p:nvSpPr>
          <p:cNvPr id="1229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Berlin Sans FB Demi" panose="020E0802020502020306" pitchFamily="34" charset="0"/>
              </a:defRPr>
            </a:lvl1pPr>
            <a:lvl2pPr marL="742950" indent="-285750">
              <a:spcBef>
                <a:spcPct val="30000"/>
              </a:spcBef>
              <a:defRPr sz="1200">
                <a:solidFill>
                  <a:schemeClr val="tx1"/>
                </a:solidFill>
                <a:latin typeface="Berlin Sans FB Demi" panose="020E0802020502020306" pitchFamily="34" charset="0"/>
              </a:defRPr>
            </a:lvl2pPr>
            <a:lvl3pPr marL="1143000" indent="-228600">
              <a:spcBef>
                <a:spcPct val="30000"/>
              </a:spcBef>
              <a:defRPr sz="1200">
                <a:solidFill>
                  <a:schemeClr val="tx1"/>
                </a:solidFill>
                <a:latin typeface="Berlin Sans FB Demi" panose="020E0802020502020306" pitchFamily="34" charset="0"/>
              </a:defRPr>
            </a:lvl3pPr>
            <a:lvl4pPr marL="1600200" indent="-228600">
              <a:spcBef>
                <a:spcPct val="30000"/>
              </a:spcBef>
              <a:defRPr sz="1200">
                <a:solidFill>
                  <a:schemeClr val="tx1"/>
                </a:solidFill>
                <a:latin typeface="Berlin Sans FB Demi" panose="020E0802020502020306" pitchFamily="34" charset="0"/>
              </a:defRPr>
            </a:lvl4pPr>
            <a:lvl5pPr marL="2057400" indent="-228600">
              <a:spcBef>
                <a:spcPct val="30000"/>
              </a:spcBef>
              <a:defRPr sz="1200">
                <a:solidFill>
                  <a:schemeClr val="tx1"/>
                </a:solidFill>
                <a:latin typeface="Berlin Sans FB Demi" panose="020E0802020502020306" pitchFamily="34" charset="0"/>
              </a:defRPr>
            </a:lvl5pPr>
            <a:lvl6pPr marL="2514600" indent="-228600" eaLnBrk="0" fontAlgn="base" hangingPunct="0">
              <a:spcBef>
                <a:spcPct val="30000"/>
              </a:spcBef>
              <a:spcAft>
                <a:spcPct val="0"/>
              </a:spcAft>
              <a:defRPr sz="1200">
                <a:solidFill>
                  <a:schemeClr val="tx1"/>
                </a:solidFill>
                <a:latin typeface="Berlin Sans FB Demi" panose="020E0802020502020306" pitchFamily="34" charset="0"/>
              </a:defRPr>
            </a:lvl6pPr>
            <a:lvl7pPr marL="2971800" indent="-228600" eaLnBrk="0" fontAlgn="base" hangingPunct="0">
              <a:spcBef>
                <a:spcPct val="30000"/>
              </a:spcBef>
              <a:spcAft>
                <a:spcPct val="0"/>
              </a:spcAft>
              <a:defRPr sz="1200">
                <a:solidFill>
                  <a:schemeClr val="tx1"/>
                </a:solidFill>
                <a:latin typeface="Berlin Sans FB Demi" panose="020E0802020502020306" pitchFamily="34" charset="0"/>
              </a:defRPr>
            </a:lvl7pPr>
            <a:lvl8pPr marL="3429000" indent="-228600" eaLnBrk="0" fontAlgn="base" hangingPunct="0">
              <a:spcBef>
                <a:spcPct val="30000"/>
              </a:spcBef>
              <a:spcAft>
                <a:spcPct val="0"/>
              </a:spcAft>
              <a:defRPr sz="1200">
                <a:solidFill>
                  <a:schemeClr val="tx1"/>
                </a:solidFill>
                <a:latin typeface="Berlin Sans FB Demi" panose="020E0802020502020306" pitchFamily="34" charset="0"/>
              </a:defRPr>
            </a:lvl8pPr>
            <a:lvl9pPr marL="3886200" indent="-228600" eaLnBrk="0" fontAlgn="base" hangingPunct="0">
              <a:spcBef>
                <a:spcPct val="30000"/>
              </a:spcBef>
              <a:spcAft>
                <a:spcPct val="0"/>
              </a:spcAft>
              <a:defRPr sz="1200">
                <a:solidFill>
                  <a:schemeClr val="tx1"/>
                </a:solidFill>
                <a:latin typeface="Berlin Sans FB Demi" panose="020E0802020502020306" pitchFamily="34" charset="0"/>
              </a:defRPr>
            </a:lvl9pPr>
          </a:lstStyle>
          <a:p>
            <a:pPr>
              <a:spcBef>
                <a:spcPct val="0"/>
              </a:spcBef>
            </a:pPr>
            <a:fld id="{65737A19-B06B-4B14-A382-ED8FDCB0AF4E}" type="slidenum">
              <a:rPr lang="pt-BR" altLang="pt-BR" smtClean="0"/>
              <a:pPr>
                <a:spcBef>
                  <a:spcPct val="0"/>
                </a:spcBef>
              </a:pPr>
              <a:t>5</a:t>
            </a:fld>
            <a:endParaRPr lang="pt-BR" altLang="pt-BR" smtClean="0"/>
          </a:p>
        </p:txBody>
      </p:sp>
    </p:spTree>
    <p:extLst>
      <p:ext uri="{BB962C8B-B14F-4D97-AF65-F5344CB8AC3E}">
        <p14:creationId xmlns:p14="http://schemas.microsoft.com/office/powerpoint/2010/main" val="2753410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smtClean="0"/>
              <a:t>Pesquisas afirmam que os </a:t>
            </a:r>
            <a:r>
              <a:rPr lang="pt-BR" altLang="pt-BR" b="1" smtClean="0"/>
              <a:t>jovens</a:t>
            </a:r>
            <a:r>
              <a:rPr lang="pt-BR" altLang="pt-BR" smtClean="0"/>
              <a:t> lideram a lista de</a:t>
            </a:r>
            <a:r>
              <a:rPr lang="pt-BR" altLang="pt-BR" b="1" smtClean="0"/>
              <a:t>inadimplentes</a:t>
            </a:r>
            <a:r>
              <a:rPr lang="pt-BR" altLang="pt-BR" smtClean="0"/>
              <a:t>. Segundo a ACSP (Associação Comercial de São Paulo), jovens com menos de 35 anos são 67% dos devedores.</a:t>
            </a:r>
          </a:p>
          <a:p>
            <a:pPr algn="just"/>
            <a:r>
              <a:rPr lang="pt-BR" altLang="pt-BR" smtClean="0"/>
              <a:t/>
            </a:r>
            <a:br>
              <a:rPr lang="pt-BR" altLang="pt-BR" smtClean="0"/>
            </a:br>
            <a:endParaRPr lang="pt-BR" altLang="pt-BR" smtClean="0"/>
          </a:p>
        </p:txBody>
      </p:sp>
      <p:sp>
        <p:nvSpPr>
          <p:cNvPr id="1434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Berlin Sans FB Demi" panose="020E0802020502020306" pitchFamily="34" charset="0"/>
              </a:defRPr>
            </a:lvl1pPr>
            <a:lvl2pPr marL="742950" indent="-285750">
              <a:spcBef>
                <a:spcPct val="30000"/>
              </a:spcBef>
              <a:defRPr sz="1200">
                <a:solidFill>
                  <a:schemeClr val="tx1"/>
                </a:solidFill>
                <a:latin typeface="Berlin Sans FB Demi" panose="020E0802020502020306" pitchFamily="34" charset="0"/>
              </a:defRPr>
            </a:lvl2pPr>
            <a:lvl3pPr marL="1143000" indent="-228600">
              <a:spcBef>
                <a:spcPct val="30000"/>
              </a:spcBef>
              <a:defRPr sz="1200">
                <a:solidFill>
                  <a:schemeClr val="tx1"/>
                </a:solidFill>
                <a:latin typeface="Berlin Sans FB Demi" panose="020E0802020502020306" pitchFamily="34" charset="0"/>
              </a:defRPr>
            </a:lvl3pPr>
            <a:lvl4pPr marL="1600200" indent="-228600">
              <a:spcBef>
                <a:spcPct val="30000"/>
              </a:spcBef>
              <a:defRPr sz="1200">
                <a:solidFill>
                  <a:schemeClr val="tx1"/>
                </a:solidFill>
                <a:latin typeface="Berlin Sans FB Demi" panose="020E0802020502020306" pitchFamily="34" charset="0"/>
              </a:defRPr>
            </a:lvl4pPr>
            <a:lvl5pPr marL="2057400" indent="-228600">
              <a:spcBef>
                <a:spcPct val="30000"/>
              </a:spcBef>
              <a:defRPr sz="1200">
                <a:solidFill>
                  <a:schemeClr val="tx1"/>
                </a:solidFill>
                <a:latin typeface="Berlin Sans FB Demi" panose="020E0802020502020306" pitchFamily="34" charset="0"/>
              </a:defRPr>
            </a:lvl5pPr>
            <a:lvl6pPr marL="2514600" indent="-228600" eaLnBrk="0" fontAlgn="base" hangingPunct="0">
              <a:spcBef>
                <a:spcPct val="30000"/>
              </a:spcBef>
              <a:spcAft>
                <a:spcPct val="0"/>
              </a:spcAft>
              <a:defRPr sz="1200">
                <a:solidFill>
                  <a:schemeClr val="tx1"/>
                </a:solidFill>
                <a:latin typeface="Berlin Sans FB Demi" panose="020E0802020502020306" pitchFamily="34" charset="0"/>
              </a:defRPr>
            </a:lvl6pPr>
            <a:lvl7pPr marL="2971800" indent="-228600" eaLnBrk="0" fontAlgn="base" hangingPunct="0">
              <a:spcBef>
                <a:spcPct val="30000"/>
              </a:spcBef>
              <a:spcAft>
                <a:spcPct val="0"/>
              </a:spcAft>
              <a:defRPr sz="1200">
                <a:solidFill>
                  <a:schemeClr val="tx1"/>
                </a:solidFill>
                <a:latin typeface="Berlin Sans FB Demi" panose="020E0802020502020306" pitchFamily="34" charset="0"/>
              </a:defRPr>
            </a:lvl7pPr>
            <a:lvl8pPr marL="3429000" indent="-228600" eaLnBrk="0" fontAlgn="base" hangingPunct="0">
              <a:spcBef>
                <a:spcPct val="30000"/>
              </a:spcBef>
              <a:spcAft>
                <a:spcPct val="0"/>
              </a:spcAft>
              <a:defRPr sz="1200">
                <a:solidFill>
                  <a:schemeClr val="tx1"/>
                </a:solidFill>
                <a:latin typeface="Berlin Sans FB Demi" panose="020E0802020502020306" pitchFamily="34" charset="0"/>
              </a:defRPr>
            </a:lvl8pPr>
            <a:lvl9pPr marL="3886200" indent="-228600" eaLnBrk="0" fontAlgn="base" hangingPunct="0">
              <a:spcBef>
                <a:spcPct val="30000"/>
              </a:spcBef>
              <a:spcAft>
                <a:spcPct val="0"/>
              </a:spcAft>
              <a:defRPr sz="1200">
                <a:solidFill>
                  <a:schemeClr val="tx1"/>
                </a:solidFill>
                <a:latin typeface="Berlin Sans FB Demi" panose="020E0802020502020306" pitchFamily="34" charset="0"/>
              </a:defRPr>
            </a:lvl9pPr>
          </a:lstStyle>
          <a:p>
            <a:pPr>
              <a:spcBef>
                <a:spcPct val="0"/>
              </a:spcBef>
            </a:pPr>
            <a:fld id="{BEBB78BA-2055-4039-BC77-F42FE7DE9CC6}" type="slidenum">
              <a:rPr lang="pt-BR" altLang="pt-BR" smtClean="0"/>
              <a:pPr>
                <a:spcBef>
                  <a:spcPct val="0"/>
                </a:spcBef>
              </a:pPr>
              <a:t>6</a:t>
            </a:fld>
            <a:endParaRPr lang="pt-BR" altLang="pt-BR" smtClean="0"/>
          </a:p>
        </p:txBody>
      </p:sp>
    </p:spTree>
    <p:extLst>
      <p:ext uri="{BB962C8B-B14F-4D97-AF65-F5344CB8AC3E}">
        <p14:creationId xmlns:p14="http://schemas.microsoft.com/office/powerpoint/2010/main" val="3599775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smtClean="0"/>
              <a:t/>
            </a:r>
            <a:br>
              <a:rPr lang="pt-BR" altLang="pt-BR" smtClean="0"/>
            </a:br>
            <a:r>
              <a:rPr lang="pt-BR" altLang="pt-BR" smtClean="0"/>
              <a:t>Dinheiro não se ganha mas sim se faz, e a maquina de sua produção somos nós mesmos.</a:t>
            </a:r>
          </a:p>
        </p:txBody>
      </p:sp>
      <p:sp>
        <p:nvSpPr>
          <p:cNvPr id="1638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Berlin Sans FB Demi" panose="020E0802020502020306" pitchFamily="34" charset="0"/>
              </a:defRPr>
            </a:lvl1pPr>
            <a:lvl2pPr marL="742950" indent="-285750">
              <a:spcBef>
                <a:spcPct val="30000"/>
              </a:spcBef>
              <a:defRPr sz="1200">
                <a:solidFill>
                  <a:schemeClr val="tx1"/>
                </a:solidFill>
                <a:latin typeface="Berlin Sans FB Demi" panose="020E0802020502020306" pitchFamily="34" charset="0"/>
              </a:defRPr>
            </a:lvl2pPr>
            <a:lvl3pPr marL="1143000" indent="-228600">
              <a:spcBef>
                <a:spcPct val="30000"/>
              </a:spcBef>
              <a:defRPr sz="1200">
                <a:solidFill>
                  <a:schemeClr val="tx1"/>
                </a:solidFill>
                <a:latin typeface="Berlin Sans FB Demi" panose="020E0802020502020306" pitchFamily="34" charset="0"/>
              </a:defRPr>
            </a:lvl3pPr>
            <a:lvl4pPr marL="1600200" indent="-228600">
              <a:spcBef>
                <a:spcPct val="30000"/>
              </a:spcBef>
              <a:defRPr sz="1200">
                <a:solidFill>
                  <a:schemeClr val="tx1"/>
                </a:solidFill>
                <a:latin typeface="Berlin Sans FB Demi" panose="020E0802020502020306" pitchFamily="34" charset="0"/>
              </a:defRPr>
            </a:lvl4pPr>
            <a:lvl5pPr marL="2057400" indent="-228600">
              <a:spcBef>
                <a:spcPct val="30000"/>
              </a:spcBef>
              <a:defRPr sz="1200">
                <a:solidFill>
                  <a:schemeClr val="tx1"/>
                </a:solidFill>
                <a:latin typeface="Berlin Sans FB Demi" panose="020E0802020502020306" pitchFamily="34" charset="0"/>
              </a:defRPr>
            </a:lvl5pPr>
            <a:lvl6pPr marL="2514600" indent="-228600" eaLnBrk="0" fontAlgn="base" hangingPunct="0">
              <a:spcBef>
                <a:spcPct val="30000"/>
              </a:spcBef>
              <a:spcAft>
                <a:spcPct val="0"/>
              </a:spcAft>
              <a:defRPr sz="1200">
                <a:solidFill>
                  <a:schemeClr val="tx1"/>
                </a:solidFill>
                <a:latin typeface="Berlin Sans FB Demi" panose="020E0802020502020306" pitchFamily="34" charset="0"/>
              </a:defRPr>
            </a:lvl6pPr>
            <a:lvl7pPr marL="2971800" indent="-228600" eaLnBrk="0" fontAlgn="base" hangingPunct="0">
              <a:spcBef>
                <a:spcPct val="30000"/>
              </a:spcBef>
              <a:spcAft>
                <a:spcPct val="0"/>
              </a:spcAft>
              <a:defRPr sz="1200">
                <a:solidFill>
                  <a:schemeClr val="tx1"/>
                </a:solidFill>
                <a:latin typeface="Berlin Sans FB Demi" panose="020E0802020502020306" pitchFamily="34" charset="0"/>
              </a:defRPr>
            </a:lvl7pPr>
            <a:lvl8pPr marL="3429000" indent="-228600" eaLnBrk="0" fontAlgn="base" hangingPunct="0">
              <a:spcBef>
                <a:spcPct val="30000"/>
              </a:spcBef>
              <a:spcAft>
                <a:spcPct val="0"/>
              </a:spcAft>
              <a:defRPr sz="1200">
                <a:solidFill>
                  <a:schemeClr val="tx1"/>
                </a:solidFill>
                <a:latin typeface="Berlin Sans FB Demi" panose="020E0802020502020306" pitchFamily="34" charset="0"/>
              </a:defRPr>
            </a:lvl8pPr>
            <a:lvl9pPr marL="3886200" indent="-228600" eaLnBrk="0" fontAlgn="base" hangingPunct="0">
              <a:spcBef>
                <a:spcPct val="30000"/>
              </a:spcBef>
              <a:spcAft>
                <a:spcPct val="0"/>
              </a:spcAft>
              <a:defRPr sz="1200">
                <a:solidFill>
                  <a:schemeClr val="tx1"/>
                </a:solidFill>
                <a:latin typeface="Berlin Sans FB Demi" panose="020E0802020502020306" pitchFamily="34" charset="0"/>
              </a:defRPr>
            </a:lvl9pPr>
          </a:lstStyle>
          <a:p>
            <a:pPr>
              <a:spcBef>
                <a:spcPct val="0"/>
              </a:spcBef>
            </a:pPr>
            <a:fld id="{B11D2AB4-56AF-4096-90B3-5E3D19EF574A}" type="slidenum">
              <a:rPr lang="pt-BR" altLang="pt-BR" smtClean="0"/>
              <a:pPr>
                <a:spcBef>
                  <a:spcPct val="0"/>
                </a:spcBef>
              </a:pPr>
              <a:t>7</a:t>
            </a:fld>
            <a:endParaRPr lang="pt-BR" altLang="pt-BR" smtClean="0"/>
          </a:p>
        </p:txBody>
      </p:sp>
    </p:spTree>
    <p:extLst>
      <p:ext uri="{BB962C8B-B14F-4D97-AF65-F5344CB8AC3E}">
        <p14:creationId xmlns:p14="http://schemas.microsoft.com/office/powerpoint/2010/main" val="1049825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smtClean="0"/>
              <a:t/>
            </a:r>
            <a:br>
              <a:rPr lang="pt-BR" altLang="pt-BR" smtClean="0"/>
            </a:br>
            <a:r>
              <a:rPr lang="pt-BR" altLang="pt-BR" smtClean="0"/>
              <a:t/>
            </a:r>
            <a:br>
              <a:rPr lang="pt-BR" altLang="pt-BR" smtClean="0"/>
            </a:br>
            <a:r>
              <a:rPr lang="pt-BR" altLang="pt-BR" smtClean="0"/>
              <a:t>A mesada serve para ensinar a criança a administrar o dinheiro. Isso evita que o jovem fique perdido quando tiver um salário pela primeira vez</a:t>
            </a:r>
            <a:endParaRPr lang="pt-BR" altLang="pt-BR" b="1" smtClean="0"/>
          </a:p>
        </p:txBody>
      </p:sp>
      <p:sp>
        <p:nvSpPr>
          <p:cNvPr id="1843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Berlin Sans FB Demi" panose="020E0802020502020306" pitchFamily="34" charset="0"/>
              </a:defRPr>
            </a:lvl1pPr>
            <a:lvl2pPr marL="742950" indent="-285750">
              <a:spcBef>
                <a:spcPct val="30000"/>
              </a:spcBef>
              <a:defRPr sz="1200">
                <a:solidFill>
                  <a:schemeClr val="tx1"/>
                </a:solidFill>
                <a:latin typeface="Berlin Sans FB Demi" panose="020E0802020502020306" pitchFamily="34" charset="0"/>
              </a:defRPr>
            </a:lvl2pPr>
            <a:lvl3pPr marL="1143000" indent="-228600">
              <a:spcBef>
                <a:spcPct val="30000"/>
              </a:spcBef>
              <a:defRPr sz="1200">
                <a:solidFill>
                  <a:schemeClr val="tx1"/>
                </a:solidFill>
                <a:latin typeface="Berlin Sans FB Demi" panose="020E0802020502020306" pitchFamily="34" charset="0"/>
              </a:defRPr>
            </a:lvl3pPr>
            <a:lvl4pPr marL="1600200" indent="-228600">
              <a:spcBef>
                <a:spcPct val="30000"/>
              </a:spcBef>
              <a:defRPr sz="1200">
                <a:solidFill>
                  <a:schemeClr val="tx1"/>
                </a:solidFill>
                <a:latin typeface="Berlin Sans FB Demi" panose="020E0802020502020306" pitchFamily="34" charset="0"/>
              </a:defRPr>
            </a:lvl4pPr>
            <a:lvl5pPr marL="2057400" indent="-228600">
              <a:spcBef>
                <a:spcPct val="30000"/>
              </a:spcBef>
              <a:defRPr sz="1200">
                <a:solidFill>
                  <a:schemeClr val="tx1"/>
                </a:solidFill>
                <a:latin typeface="Berlin Sans FB Demi" panose="020E0802020502020306" pitchFamily="34" charset="0"/>
              </a:defRPr>
            </a:lvl5pPr>
            <a:lvl6pPr marL="2514600" indent="-228600" eaLnBrk="0" fontAlgn="base" hangingPunct="0">
              <a:spcBef>
                <a:spcPct val="30000"/>
              </a:spcBef>
              <a:spcAft>
                <a:spcPct val="0"/>
              </a:spcAft>
              <a:defRPr sz="1200">
                <a:solidFill>
                  <a:schemeClr val="tx1"/>
                </a:solidFill>
                <a:latin typeface="Berlin Sans FB Demi" panose="020E0802020502020306" pitchFamily="34" charset="0"/>
              </a:defRPr>
            </a:lvl6pPr>
            <a:lvl7pPr marL="2971800" indent="-228600" eaLnBrk="0" fontAlgn="base" hangingPunct="0">
              <a:spcBef>
                <a:spcPct val="30000"/>
              </a:spcBef>
              <a:spcAft>
                <a:spcPct val="0"/>
              </a:spcAft>
              <a:defRPr sz="1200">
                <a:solidFill>
                  <a:schemeClr val="tx1"/>
                </a:solidFill>
                <a:latin typeface="Berlin Sans FB Demi" panose="020E0802020502020306" pitchFamily="34" charset="0"/>
              </a:defRPr>
            </a:lvl7pPr>
            <a:lvl8pPr marL="3429000" indent="-228600" eaLnBrk="0" fontAlgn="base" hangingPunct="0">
              <a:spcBef>
                <a:spcPct val="30000"/>
              </a:spcBef>
              <a:spcAft>
                <a:spcPct val="0"/>
              </a:spcAft>
              <a:defRPr sz="1200">
                <a:solidFill>
                  <a:schemeClr val="tx1"/>
                </a:solidFill>
                <a:latin typeface="Berlin Sans FB Demi" panose="020E0802020502020306" pitchFamily="34" charset="0"/>
              </a:defRPr>
            </a:lvl8pPr>
            <a:lvl9pPr marL="3886200" indent="-228600" eaLnBrk="0" fontAlgn="base" hangingPunct="0">
              <a:spcBef>
                <a:spcPct val="30000"/>
              </a:spcBef>
              <a:spcAft>
                <a:spcPct val="0"/>
              </a:spcAft>
              <a:defRPr sz="1200">
                <a:solidFill>
                  <a:schemeClr val="tx1"/>
                </a:solidFill>
                <a:latin typeface="Berlin Sans FB Demi" panose="020E0802020502020306" pitchFamily="34" charset="0"/>
              </a:defRPr>
            </a:lvl9pPr>
          </a:lstStyle>
          <a:p>
            <a:pPr>
              <a:spcBef>
                <a:spcPct val="0"/>
              </a:spcBef>
            </a:pPr>
            <a:fld id="{B8655AF2-E55D-4E33-A3E3-C7C626C55A90}" type="slidenum">
              <a:rPr lang="pt-BR" altLang="pt-BR" smtClean="0"/>
              <a:pPr>
                <a:spcBef>
                  <a:spcPct val="0"/>
                </a:spcBef>
              </a:pPr>
              <a:t>8</a:t>
            </a:fld>
            <a:endParaRPr lang="pt-BR" altLang="pt-BR" smtClean="0"/>
          </a:p>
        </p:txBody>
      </p:sp>
    </p:spTree>
    <p:extLst>
      <p:ext uri="{BB962C8B-B14F-4D97-AF65-F5344CB8AC3E}">
        <p14:creationId xmlns:p14="http://schemas.microsoft.com/office/powerpoint/2010/main" val="3394378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smtClean="0"/>
              <a:t/>
            </a:r>
            <a:br>
              <a:rPr lang="pt-BR" altLang="pt-BR" smtClean="0"/>
            </a:br>
            <a:r>
              <a:rPr lang="pt-BR" altLang="pt-BR" smtClean="0"/>
              <a:t/>
            </a:r>
            <a:br>
              <a:rPr lang="pt-BR" altLang="pt-BR" smtClean="0"/>
            </a:br>
            <a:r>
              <a:rPr lang="pt-BR" altLang="pt-BR" smtClean="0"/>
              <a:t>Dinheiro não é apenas um papel, mas sim a soma destes 3 fatores.</a:t>
            </a:r>
          </a:p>
          <a:p>
            <a:pPr algn="just"/>
            <a:r>
              <a:rPr lang="pt-BR" altLang="pt-BR" b="1" smtClean="0"/>
              <a:t>Cada Real que recebemos, não recebemos porque alguém foi bondoso conosco, mas sim porque estão pagando por nosso TALENTO,NOSSA ENERGIA FÍSICA E O TEMPO dedicado.</a:t>
            </a:r>
          </a:p>
        </p:txBody>
      </p:sp>
      <p:sp>
        <p:nvSpPr>
          <p:cNvPr id="2048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Berlin Sans FB Demi" panose="020E0802020502020306" pitchFamily="34" charset="0"/>
              </a:defRPr>
            </a:lvl1pPr>
            <a:lvl2pPr marL="742950" indent="-285750">
              <a:spcBef>
                <a:spcPct val="30000"/>
              </a:spcBef>
              <a:defRPr sz="1200">
                <a:solidFill>
                  <a:schemeClr val="tx1"/>
                </a:solidFill>
                <a:latin typeface="Berlin Sans FB Demi" panose="020E0802020502020306" pitchFamily="34" charset="0"/>
              </a:defRPr>
            </a:lvl2pPr>
            <a:lvl3pPr marL="1143000" indent="-228600">
              <a:spcBef>
                <a:spcPct val="30000"/>
              </a:spcBef>
              <a:defRPr sz="1200">
                <a:solidFill>
                  <a:schemeClr val="tx1"/>
                </a:solidFill>
                <a:latin typeface="Berlin Sans FB Demi" panose="020E0802020502020306" pitchFamily="34" charset="0"/>
              </a:defRPr>
            </a:lvl3pPr>
            <a:lvl4pPr marL="1600200" indent="-228600">
              <a:spcBef>
                <a:spcPct val="30000"/>
              </a:spcBef>
              <a:defRPr sz="1200">
                <a:solidFill>
                  <a:schemeClr val="tx1"/>
                </a:solidFill>
                <a:latin typeface="Berlin Sans FB Demi" panose="020E0802020502020306" pitchFamily="34" charset="0"/>
              </a:defRPr>
            </a:lvl4pPr>
            <a:lvl5pPr marL="2057400" indent="-228600">
              <a:spcBef>
                <a:spcPct val="30000"/>
              </a:spcBef>
              <a:defRPr sz="1200">
                <a:solidFill>
                  <a:schemeClr val="tx1"/>
                </a:solidFill>
                <a:latin typeface="Berlin Sans FB Demi" panose="020E0802020502020306" pitchFamily="34" charset="0"/>
              </a:defRPr>
            </a:lvl5pPr>
            <a:lvl6pPr marL="2514600" indent="-228600" eaLnBrk="0" fontAlgn="base" hangingPunct="0">
              <a:spcBef>
                <a:spcPct val="30000"/>
              </a:spcBef>
              <a:spcAft>
                <a:spcPct val="0"/>
              </a:spcAft>
              <a:defRPr sz="1200">
                <a:solidFill>
                  <a:schemeClr val="tx1"/>
                </a:solidFill>
                <a:latin typeface="Berlin Sans FB Demi" panose="020E0802020502020306" pitchFamily="34" charset="0"/>
              </a:defRPr>
            </a:lvl6pPr>
            <a:lvl7pPr marL="2971800" indent="-228600" eaLnBrk="0" fontAlgn="base" hangingPunct="0">
              <a:spcBef>
                <a:spcPct val="30000"/>
              </a:spcBef>
              <a:spcAft>
                <a:spcPct val="0"/>
              </a:spcAft>
              <a:defRPr sz="1200">
                <a:solidFill>
                  <a:schemeClr val="tx1"/>
                </a:solidFill>
                <a:latin typeface="Berlin Sans FB Demi" panose="020E0802020502020306" pitchFamily="34" charset="0"/>
              </a:defRPr>
            </a:lvl7pPr>
            <a:lvl8pPr marL="3429000" indent="-228600" eaLnBrk="0" fontAlgn="base" hangingPunct="0">
              <a:spcBef>
                <a:spcPct val="30000"/>
              </a:spcBef>
              <a:spcAft>
                <a:spcPct val="0"/>
              </a:spcAft>
              <a:defRPr sz="1200">
                <a:solidFill>
                  <a:schemeClr val="tx1"/>
                </a:solidFill>
                <a:latin typeface="Berlin Sans FB Demi" panose="020E0802020502020306" pitchFamily="34" charset="0"/>
              </a:defRPr>
            </a:lvl8pPr>
            <a:lvl9pPr marL="3886200" indent="-228600" eaLnBrk="0" fontAlgn="base" hangingPunct="0">
              <a:spcBef>
                <a:spcPct val="30000"/>
              </a:spcBef>
              <a:spcAft>
                <a:spcPct val="0"/>
              </a:spcAft>
              <a:defRPr sz="1200">
                <a:solidFill>
                  <a:schemeClr val="tx1"/>
                </a:solidFill>
                <a:latin typeface="Berlin Sans FB Demi" panose="020E0802020502020306" pitchFamily="34" charset="0"/>
              </a:defRPr>
            </a:lvl9pPr>
          </a:lstStyle>
          <a:p>
            <a:pPr>
              <a:spcBef>
                <a:spcPct val="0"/>
              </a:spcBef>
            </a:pPr>
            <a:fld id="{CCF322C1-9357-4E88-8678-49AE26747C7D}" type="slidenum">
              <a:rPr lang="pt-BR" altLang="pt-BR" smtClean="0"/>
              <a:pPr>
                <a:spcBef>
                  <a:spcPct val="0"/>
                </a:spcBef>
              </a:pPr>
              <a:t>9</a:t>
            </a:fld>
            <a:endParaRPr lang="pt-BR" altLang="pt-BR" smtClean="0"/>
          </a:p>
        </p:txBody>
      </p:sp>
    </p:spTree>
    <p:extLst>
      <p:ext uri="{BB962C8B-B14F-4D97-AF65-F5344CB8AC3E}">
        <p14:creationId xmlns:p14="http://schemas.microsoft.com/office/powerpoint/2010/main" val="3940104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C851E1F4-E96E-453E-ABF9-8C351C6815FA}" type="slidenum">
              <a:rPr lang="pt-BR"/>
              <a:pPr>
                <a:defRPr/>
              </a:pPr>
              <a:t>‹nº›</a:t>
            </a:fld>
            <a:endParaRPr lang="pt-BR"/>
          </a:p>
        </p:txBody>
      </p:sp>
    </p:spTree>
    <p:extLst>
      <p:ext uri="{BB962C8B-B14F-4D97-AF65-F5344CB8AC3E}">
        <p14:creationId xmlns:p14="http://schemas.microsoft.com/office/powerpoint/2010/main" val="220104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BEBAABF4-488B-465F-ADCC-0458C3903D06}" type="slidenum">
              <a:rPr lang="pt-BR"/>
              <a:pPr>
                <a:defRPr/>
              </a:pPr>
              <a:t>‹nº›</a:t>
            </a:fld>
            <a:endParaRPr lang="pt-BR"/>
          </a:p>
        </p:txBody>
      </p:sp>
    </p:spTree>
    <p:extLst>
      <p:ext uri="{BB962C8B-B14F-4D97-AF65-F5344CB8AC3E}">
        <p14:creationId xmlns:p14="http://schemas.microsoft.com/office/powerpoint/2010/main" val="1421092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F1A7618F-238D-40E3-A8D9-EE442481FC1A}" type="slidenum">
              <a:rPr lang="pt-BR"/>
              <a:pPr>
                <a:defRPr/>
              </a:pPr>
              <a:t>‹nº›</a:t>
            </a:fld>
            <a:endParaRPr lang="pt-BR"/>
          </a:p>
        </p:txBody>
      </p:sp>
    </p:spTree>
    <p:extLst>
      <p:ext uri="{BB962C8B-B14F-4D97-AF65-F5344CB8AC3E}">
        <p14:creationId xmlns:p14="http://schemas.microsoft.com/office/powerpoint/2010/main" val="3276609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CA9761B4-4DC0-4C8C-89F5-A00E1AAC8119}" type="slidenum">
              <a:rPr lang="pt-BR"/>
              <a:pPr>
                <a:defRPr/>
              </a:pPr>
              <a:t>‹nº›</a:t>
            </a:fld>
            <a:endParaRPr lang="pt-BR"/>
          </a:p>
        </p:txBody>
      </p:sp>
    </p:spTree>
    <p:extLst>
      <p:ext uri="{BB962C8B-B14F-4D97-AF65-F5344CB8AC3E}">
        <p14:creationId xmlns:p14="http://schemas.microsoft.com/office/powerpoint/2010/main" val="904549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9711003E-5D47-4A08-9A1F-4EE697527DC1}" type="slidenum">
              <a:rPr lang="pt-BR"/>
              <a:pPr>
                <a:defRPr/>
              </a:pPr>
              <a:t>‹nº›</a:t>
            </a:fld>
            <a:endParaRPr lang="pt-BR"/>
          </a:p>
        </p:txBody>
      </p:sp>
    </p:spTree>
    <p:extLst>
      <p:ext uri="{BB962C8B-B14F-4D97-AF65-F5344CB8AC3E}">
        <p14:creationId xmlns:p14="http://schemas.microsoft.com/office/powerpoint/2010/main" val="528932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3997BC97-E82F-434A-BB37-F08D0953EFF1}" type="slidenum">
              <a:rPr lang="pt-BR"/>
              <a:pPr>
                <a:defRPr/>
              </a:pPr>
              <a:t>‹nº›</a:t>
            </a:fld>
            <a:endParaRPr lang="pt-BR"/>
          </a:p>
        </p:txBody>
      </p:sp>
    </p:spTree>
    <p:extLst>
      <p:ext uri="{BB962C8B-B14F-4D97-AF65-F5344CB8AC3E}">
        <p14:creationId xmlns:p14="http://schemas.microsoft.com/office/powerpoint/2010/main" val="3215006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76E88E26-001B-4A5B-9CC0-98D3C7E531D0}" type="slidenum">
              <a:rPr lang="pt-BR"/>
              <a:pPr>
                <a:defRPr/>
              </a:pPr>
              <a:t>‹nº›</a:t>
            </a:fld>
            <a:endParaRPr lang="pt-BR"/>
          </a:p>
        </p:txBody>
      </p:sp>
    </p:spTree>
    <p:extLst>
      <p:ext uri="{BB962C8B-B14F-4D97-AF65-F5344CB8AC3E}">
        <p14:creationId xmlns:p14="http://schemas.microsoft.com/office/powerpoint/2010/main" val="4092053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9468A94A-9009-4678-BDD2-337AB01AFF78}" type="slidenum">
              <a:rPr lang="pt-BR"/>
              <a:pPr>
                <a:defRPr/>
              </a:pPr>
              <a:t>‹nº›</a:t>
            </a:fld>
            <a:endParaRPr lang="pt-BR"/>
          </a:p>
        </p:txBody>
      </p:sp>
    </p:spTree>
    <p:extLst>
      <p:ext uri="{BB962C8B-B14F-4D97-AF65-F5344CB8AC3E}">
        <p14:creationId xmlns:p14="http://schemas.microsoft.com/office/powerpoint/2010/main" val="1737488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A9BC78D2-6651-421A-8B98-3A058D27DCCE}" type="slidenum">
              <a:rPr lang="pt-BR"/>
              <a:pPr>
                <a:defRPr/>
              </a:pPr>
              <a:t>‹nº›</a:t>
            </a:fld>
            <a:endParaRPr lang="pt-BR"/>
          </a:p>
        </p:txBody>
      </p:sp>
    </p:spTree>
    <p:extLst>
      <p:ext uri="{BB962C8B-B14F-4D97-AF65-F5344CB8AC3E}">
        <p14:creationId xmlns:p14="http://schemas.microsoft.com/office/powerpoint/2010/main" val="3833881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F1FFAF43-C813-4241-A23F-6287A0C7E9F8}" type="slidenum">
              <a:rPr lang="pt-BR"/>
              <a:pPr>
                <a:defRPr/>
              </a:pPr>
              <a:t>‹nº›</a:t>
            </a:fld>
            <a:endParaRPr lang="pt-BR"/>
          </a:p>
        </p:txBody>
      </p:sp>
    </p:spTree>
    <p:extLst>
      <p:ext uri="{BB962C8B-B14F-4D97-AF65-F5344CB8AC3E}">
        <p14:creationId xmlns:p14="http://schemas.microsoft.com/office/powerpoint/2010/main" val="1259038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DFEC1368-DF70-43B8-BB27-773CB9A02E08}" type="slidenum">
              <a:rPr lang="pt-BR"/>
              <a:pPr>
                <a:defRPr/>
              </a:pPr>
              <a:t>‹nº›</a:t>
            </a:fld>
            <a:endParaRPr lang="pt-BR"/>
          </a:p>
        </p:txBody>
      </p:sp>
    </p:spTree>
    <p:extLst>
      <p:ext uri="{BB962C8B-B14F-4D97-AF65-F5344CB8AC3E}">
        <p14:creationId xmlns:p14="http://schemas.microsoft.com/office/powerpoint/2010/main" val="1590302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smtClean="0"/>
              <a:t>Clique para editar o estilo do título mestre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smtClean="0"/>
              <a:t>Clique para editar os estilos do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Berlin Sans FB Demi" pitchFamily="34" charset="0"/>
              </a:defRPr>
            </a:lvl1pPr>
          </a:lstStyle>
          <a:p>
            <a:pPr>
              <a:defRPr/>
            </a:pPr>
            <a:endParaRPr lang="pt-B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Berlin Sans FB Demi" pitchFamily="34" charset="0"/>
              </a:defRPr>
            </a:lvl1pPr>
          </a:lstStyle>
          <a:p>
            <a:pPr>
              <a:defRPr/>
            </a:pPr>
            <a:endParaRPr lang="pt-B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Berlin Sans FB Demi" panose="020E0802020502020306" pitchFamily="34" charset="0"/>
              </a:defRPr>
            </a:lvl1pPr>
          </a:lstStyle>
          <a:p>
            <a:pPr>
              <a:defRPr/>
            </a:pPr>
            <a:fld id="{438C4F56-41C5-447B-A5EA-C11BD9A4D839}" type="slidenum">
              <a:rPr lang="pt-BR"/>
              <a:pPr>
                <a:defRPr/>
              </a:pPr>
              <a:t>‹nº›</a:t>
            </a:fld>
            <a:endParaRPr lang="pt-B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Berlin Sans FB Demi" pitchFamily="34" charset="0"/>
          <a:ea typeface="+mj-ea"/>
          <a:cs typeface="+mj-cs"/>
        </a:defRPr>
      </a:lvl1pPr>
      <a:lvl2pPr algn="ctr" rtl="0" eaLnBrk="0" fontAlgn="base" hangingPunct="0">
        <a:spcBef>
          <a:spcPct val="0"/>
        </a:spcBef>
        <a:spcAft>
          <a:spcPct val="0"/>
        </a:spcAft>
        <a:defRPr sz="4400">
          <a:solidFill>
            <a:schemeClr val="tx2"/>
          </a:solidFill>
          <a:latin typeface="Berlin Sans FB Demi" pitchFamily="34" charset="0"/>
        </a:defRPr>
      </a:lvl2pPr>
      <a:lvl3pPr algn="ctr" rtl="0" eaLnBrk="0" fontAlgn="base" hangingPunct="0">
        <a:spcBef>
          <a:spcPct val="0"/>
        </a:spcBef>
        <a:spcAft>
          <a:spcPct val="0"/>
        </a:spcAft>
        <a:defRPr sz="4400">
          <a:solidFill>
            <a:schemeClr val="tx2"/>
          </a:solidFill>
          <a:latin typeface="Berlin Sans FB Demi" pitchFamily="34" charset="0"/>
        </a:defRPr>
      </a:lvl3pPr>
      <a:lvl4pPr algn="ctr" rtl="0" eaLnBrk="0" fontAlgn="base" hangingPunct="0">
        <a:spcBef>
          <a:spcPct val="0"/>
        </a:spcBef>
        <a:spcAft>
          <a:spcPct val="0"/>
        </a:spcAft>
        <a:defRPr sz="4400">
          <a:solidFill>
            <a:schemeClr val="tx2"/>
          </a:solidFill>
          <a:latin typeface="Berlin Sans FB Demi" pitchFamily="34" charset="0"/>
        </a:defRPr>
      </a:lvl4pPr>
      <a:lvl5pPr algn="ctr" rtl="0" eaLnBrk="0" fontAlgn="base" hangingPunct="0">
        <a:spcBef>
          <a:spcPct val="0"/>
        </a:spcBef>
        <a:spcAft>
          <a:spcPct val="0"/>
        </a:spcAft>
        <a:defRPr sz="4400">
          <a:solidFill>
            <a:schemeClr val="tx2"/>
          </a:solidFill>
          <a:latin typeface="Berlin Sans FB Demi" pitchFamily="34" charset="0"/>
        </a:defRPr>
      </a:lvl5pPr>
      <a:lvl6pPr marL="457200" algn="ctr" rtl="0" fontAlgn="base">
        <a:spcBef>
          <a:spcPct val="0"/>
        </a:spcBef>
        <a:spcAft>
          <a:spcPct val="0"/>
        </a:spcAft>
        <a:defRPr sz="4400">
          <a:solidFill>
            <a:schemeClr val="tx2"/>
          </a:solidFill>
          <a:latin typeface="Trebuchet MS" pitchFamily="34" charset="0"/>
        </a:defRPr>
      </a:lvl6pPr>
      <a:lvl7pPr marL="914400" algn="ctr" rtl="0" fontAlgn="base">
        <a:spcBef>
          <a:spcPct val="0"/>
        </a:spcBef>
        <a:spcAft>
          <a:spcPct val="0"/>
        </a:spcAft>
        <a:defRPr sz="4400">
          <a:solidFill>
            <a:schemeClr val="tx2"/>
          </a:solidFill>
          <a:latin typeface="Trebuchet MS" pitchFamily="34" charset="0"/>
        </a:defRPr>
      </a:lvl7pPr>
      <a:lvl8pPr marL="1371600" algn="ctr" rtl="0" fontAlgn="base">
        <a:spcBef>
          <a:spcPct val="0"/>
        </a:spcBef>
        <a:spcAft>
          <a:spcPct val="0"/>
        </a:spcAft>
        <a:defRPr sz="4400">
          <a:solidFill>
            <a:schemeClr val="tx2"/>
          </a:solidFill>
          <a:latin typeface="Trebuchet MS" pitchFamily="34" charset="0"/>
        </a:defRPr>
      </a:lvl8pPr>
      <a:lvl9pPr marL="1828800" algn="ctr" rtl="0" fontAlgn="base">
        <a:spcBef>
          <a:spcPct val="0"/>
        </a:spcBef>
        <a:spcAft>
          <a:spcPct val="0"/>
        </a:spcAft>
        <a:defRPr sz="4400">
          <a:solidFill>
            <a:schemeClr val="tx2"/>
          </a:solidFill>
          <a:latin typeface="Trebuchet MS"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Berlin Sans FB Dem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Berlin Sans FB Demi" pitchFamily="34" charset="0"/>
        </a:defRPr>
      </a:lvl2pPr>
      <a:lvl3pPr marL="1143000" indent="-228600" algn="l" rtl="0" eaLnBrk="0" fontAlgn="base" hangingPunct="0">
        <a:spcBef>
          <a:spcPct val="20000"/>
        </a:spcBef>
        <a:spcAft>
          <a:spcPct val="0"/>
        </a:spcAft>
        <a:buChar char="•"/>
        <a:defRPr sz="2400">
          <a:solidFill>
            <a:schemeClr val="tx1"/>
          </a:solidFill>
          <a:latin typeface="Berlin Sans FB Demi" pitchFamily="34" charset="0"/>
        </a:defRPr>
      </a:lvl3pPr>
      <a:lvl4pPr marL="1600200" indent="-228600" algn="l" rtl="0" eaLnBrk="0" fontAlgn="base" hangingPunct="0">
        <a:spcBef>
          <a:spcPct val="20000"/>
        </a:spcBef>
        <a:spcAft>
          <a:spcPct val="0"/>
        </a:spcAft>
        <a:buChar char="–"/>
        <a:defRPr sz="2000">
          <a:solidFill>
            <a:schemeClr val="tx1"/>
          </a:solidFill>
          <a:latin typeface="Berlin Sans FB Demi" pitchFamily="34" charset="0"/>
        </a:defRPr>
      </a:lvl4pPr>
      <a:lvl5pPr marL="2057400" indent="-228600" algn="l" rtl="0" eaLnBrk="0" fontAlgn="base" hangingPunct="0">
        <a:spcBef>
          <a:spcPct val="20000"/>
        </a:spcBef>
        <a:spcAft>
          <a:spcPct val="0"/>
        </a:spcAft>
        <a:buChar char="»"/>
        <a:defRPr sz="2000">
          <a:solidFill>
            <a:schemeClr val="tx1"/>
          </a:solidFill>
          <a:latin typeface="Berlin Sans FB Dem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file:///C:\Users\gilson.cardoso\Downloads\rango.j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76200"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p:cNvSpPr/>
          <p:nvPr/>
        </p:nvSpPr>
        <p:spPr>
          <a:xfrm>
            <a:off x="395536" y="800120"/>
            <a:ext cx="8424936" cy="5509200"/>
          </a:xfrm>
          <a:prstGeom prst="rect">
            <a:avLst/>
          </a:prstGeom>
          <a:noFill/>
        </p:spPr>
        <p:txBody>
          <a:bodyPr wrap="square">
            <a:spAutoFit/>
          </a:bodyPr>
          <a:lstStyle/>
          <a:p>
            <a:pPr algn="just" eaLnBrk="1" hangingPunct="1">
              <a:defRPr/>
            </a:pPr>
            <a:r>
              <a:rPr lang="pt-BR" sz="5400" b="1"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Do </a:t>
            </a:r>
            <a:r>
              <a:rPr lang="pt-BR" sz="5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luxo...</a:t>
            </a:r>
          </a:p>
          <a:p>
            <a:pPr algn="just" eaLnBrk="1" hangingPunct="1">
              <a:defRPr/>
            </a:pPr>
            <a:endParaRPr lang="pt-BR" sz="5400" b="1"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just" eaLnBrk="1" hangingPunct="1">
              <a:defRPr/>
            </a:pPr>
            <a:endParaRPr lang="pt-BR" sz="5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just" eaLnBrk="1" hangingPunct="1">
              <a:defRPr/>
            </a:pPr>
            <a:r>
              <a:rPr lang="pt-BR" sz="5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Ao lixo.......</a:t>
            </a:r>
          </a:p>
          <a:p>
            <a:pPr algn="just"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just"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r" eaLnBrk="1" hangingPunct="1">
              <a:defRPr/>
            </a:pPr>
            <a:r>
              <a:rPr lang="pt-BR" sz="2800" b="1" dirty="0" smtClean="0">
                <a:ln w="18415" cmpd="sng">
                  <a:solidFill>
                    <a:srgbClr val="FFFFFF"/>
                  </a:solidFill>
                  <a:prstDash val="solid"/>
                </a:ln>
                <a:solidFill>
                  <a:srgbClr val="FF0000"/>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Pastoral Estudantil APV</a:t>
            </a:r>
            <a:endParaRPr lang="pt-BR" sz="2800" b="1" dirty="0">
              <a:ln w="18415" cmpd="sng">
                <a:solidFill>
                  <a:srgbClr val="FFFFFF"/>
                </a:solidFill>
                <a:prstDash val="solid"/>
              </a:ln>
              <a:solidFill>
                <a:srgbClr val="FF0000"/>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r" eaLnBrk="1" hangingPunct="1">
              <a:defRPr/>
            </a:pPr>
            <a:r>
              <a:rPr lang="pt-BR" sz="2800" b="1" dirty="0">
                <a:ln w="18415" cmpd="sng">
                  <a:solidFill>
                    <a:srgbClr val="FFFFFF"/>
                  </a:solidFill>
                  <a:prstDash val="solid"/>
                </a:ln>
                <a:solidFill>
                  <a:srgbClr val="FF0000"/>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a:t>
            </a:r>
            <a:r>
              <a:rPr lang="pt-BR" sz="2800" b="1" dirty="0" err="1">
                <a:ln w="18415" cmpd="sng">
                  <a:solidFill>
                    <a:srgbClr val="FFFFFF"/>
                  </a:solidFill>
                  <a:prstDash val="solid"/>
                </a:ln>
                <a:solidFill>
                  <a:srgbClr val="FF0000"/>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Pr.Gilson</a:t>
            </a:r>
            <a:r>
              <a:rPr lang="pt-BR" sz="2800" b="1" dirty="0">
                <a:ln w="18415" cmpd="sng">
                  <a:solidFill>
                    <a:srgbClr val="FFFFFF"/>
                  </a:solidFill>
                  <a:prstDash val="solid"/>
                </a:ln>
                <a:solidFill>
                  <a:srgbClr val="FF0000"/>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a:t>
            </a:r>
            <a:r>
              <a:rPr lang="pt-BR" sz="2800" b="1" dirty="0" smtClean="0">
                <a:ln w="18415" cmpd="sng">
                  <a:solidFill>
                    <a:srgbClr val="FFFFFF"/>
                  </a:solidFill>
                  <a:prstDash val="solid"/>
                </a:ln>
                <a:solidFill>
                  <a:srgbClr val="FF0000"/>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Cardoso</a:t>
            </a:r>
            <a:endParaRPr lang="pt-BR" sz="2800" b="1" dirty="0">
              <a:ln w="18415" cmpd="sng">
                <a:solidFill>
                  <a:srgbClr val="FFFFFF"/>
                </a:solidFill>
                <a:prstDash val="solid"/>
              </a:ln>
              <a:solidFill>
                <a:srgbClr val="FF0000"/>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p:cNvSpPr/>
          <p:nvPr/>
        </p:nvSpPr>
        <p:spPr>
          <a:xfrm>
            <a:off x="251520" y="4955684"/>
            <a:ext cx="8568952" cy="1569660"/>
          </a:xfrm>
          <a:prstGeom prst="rect">
            <a:avLst/>
          </a:prstGeom>
          <a:noFill/>
        </p:spPr>
        <p:txBody>
          <a:bodyPr>
            <a:spAutoFit/>
          </a:bodyPr>
          <a:lstStyle/>
          <a:p>
            <a:pPr algn="ctr" eaLnBrk="1" hangingPunct="1">
              <a:defRPr/>
            </a:pPr>
            <a:r>
              <a:rPr lang="pt-BR" sz="4800" b="1"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Qual O Valor Do Seu Tempo, Trabalho E Talento?</a:t>
            </a:r>
            <a:endParaRPr lang="pt-BR" sz="4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p:cNvSpPr/>
          <p:nvPr/>
        </p:nvSpPr>
        <p:spPr>
          <a:xfrm>
            <a:off x="323528" y="3284984"/>
            <a:ext cx="8208912" cy="3416320"/>
          </a:xfrm>
          <a:prstGeom prst="rect">
            <a:avLst/>
          </a:prstGeom>
          <a:noFill/>
        </p:spPr>
        <p:txBody>
          <a:bodyPr>
            <a:spAutoFit/>
          </a:bodyPr>
          <a:lstStyle/>
          <a:p>
            <a:pPr algn="ctr" eaLnBrk="1" hangingPunct="1">
              <a:defRPr/>
            </a:pPr>
            <a:endParaRPr lang="pt-BR" sz="5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r>
              <a:rPr lang="pt-BR" sz="5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O tempo voa...</a:t>
            </a:r>
          </a:p>
          <a:p>
            <a:pPr algn="ctr" eaLnBrk="1" hangingPunct="1">
              <a:defRPr/>
            </a:pPr>
            <a:r>
              <a:rPr lang="pt-BR" sz="5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Saúde se esgota....</a:t>
            </a:r>
          </a:p>
          <a:p>
            <a:pPr algn="ctr" eaLnBrk="1" hangingPunct="1">
              <a:defRPr/>
            </a:pPr>
            <a:r>
              <a:rPr lang="pt-BR" sz="5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Talentos se renovam...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p:cNvSpPr/>
          <p:nvPr/>
        </p:nvSpPr>
        <p:spPr>
          <a:xfrm>
            <a:off x="323528" y="3717032"/>
            <a:ext cx="8208912" cy="2585323"/>
          </a:xfrm>
          <a:prstGeom prst="rect">
            <a:avLst/>
          </a:prstGeom>
          <a:noFill/>
        </p:spPr>
        <p:txBody>
          <a:bodyPr>
            <a:spAutoFit/>
          </a:bodyPr>
          <a:lstStyle/>
          <a:p>
            <a:pPr algn="ctr" eaLnBrk="1" hangingPunct="1">
              <a:defRPr/>
            </a:pPr>
            <a:endParaRPr lang="pt-BR" sz="5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r>
              <a:rPr lang="pt-BR" sz="5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Dinheiro então não é um simples papel.....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p:cNvSpPr/>
          <p:nvPr/>
        </p:nvSpPr>
        <p:spPr>
          <a:xfrm>
            <a:off x="539552" y="5169966"/>
            <a:ext cx="8208912" cy="923330"/>
          </a:xfrm>
          <a:prstGeom prst="rect">
            <a:avLst/>
          </a:prstGeom>
          <a:noFill/>
        </p:spPr>
        <p:txBody>
          <a:bodyPr>
            <a:spAutoFit/>
          </a:bodyPr>
          <a:lstStyle/>
          <a:p>
            <a:pPr algn="ctr" eaLnBrk="1" hangingPunct="1">
              <a:defRPr/>
            </a:pPr>
            <a:r>
              <a:rPr lang="pt-BR" sz="5400" b="1"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O Que Fazer Então?</a:t>
            </a:r>
            <a:endParaRPr lang="pt-BR" sz="5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p:cNvSpPr/>
          <p:nvPr/>
        </p:nvSpPr>
        <p:spPr>
          <a:xfrm>
            <a:off x="467544" y="4509120"/>
            <a:ext cx="8208912" cy="1754326"/>
          </a:xfrm>
          <a:prstGeom prst="rect">
            <a:avLst/>
          </a:prstGeom>
          <a:noFill/>
        </p:spPr>
        <p:txBody>
          <a:bodyPr>
            <a:spAutoFit/>
          </a:bodyPr>
          <a:lstStyle/>
          <a:p>
            <a:pPr algn="ctr" eaLnBrk="1" hangingPunct="1">
              <a:defRPr/>
            </a:pPr>
            <a:r>
              <a:rPr lang="pt-BR" sz="5400" b="1"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Tenha Um Planejamento Financeiro</a:t>
            </a:r>
            <a:endParaRPr lang="pt-BR" sz="5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p:cNvSpPr/>
          <p:nvPr/>
        </p:nvSpPr>
        <p:spPr>
          <a:xfrm>
            <a:off x="467544" y="404664"/>
            <a:ext cx="8208912" cy="5909310"/>
          </a:xfrm>
          <a:prstGeom prst="rect">
            <a:avLst/>
          </a:prstGeom>
          <a:noFill/>
        </p:spPr>
        <p:txBody>
          <a:bodyPr>
            <a:spAutoFit/>
          </a:bodyPr>
          <a:lstStyle/>
          <a:p>
            <a:pPr algn="ctr" eaLnBrk="1" hangingPunct="1">
              <a:defRPr/>
            </a:pPr>
            <a:r>
              <a:rPr lang="pt-BR" sz="5400" b="1"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Pegue A Ideia Então:</a:t>
            </a:r>
          </a:p>
          <a:p>
            <a:pPr algn="ctr" eaLnBrk="1" hangingPunct="1">
              <a:defRPr/>
            </a:pPr>
            <a:endParaRPr lang="pt-BR" sz="5400" b="1"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5400" b="1"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5400" b="1"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5400" b="1"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5400" b="1"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r>
              <a:rPr lang="pt-BR" sz="5400" b="1"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Algumas Dicas..............</a:t>
            </a:r>
            <a:endParaRPr lang="pt-BR" sz="5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p:cNvSpPr/>
          <p:nvPr/>
        </p:nvSpPr>
        <p:spPr>
          <a:xfrm>
            <a:off x="323528" y="5385990"/>
            <a:ext cx="8496944" cy="923330"/>
          </a:xfrm>
          <a:prstGeom prst="rect">
            <a:avLst/>
          </a:prstGeom>
          <a:noFill/>
        </p:spPr>
        <p:txBody>
          <a:bodyPr wrap="square">
            <a:spAutoFit/>
          </a:bodyPr>
          <a:lstStyle/>
          <a:p>
            <a:pPr algn="ctr" eaLnBrk="1" hangingPunct="1">
              <a:defRPr/>
            </a:pPr>
            <a:r>
              <a:rPr lang="pt-BR" sz="5400" b="1"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Minha Mesada!!!!!!</a:t>
            </a:r>
            <a:endParaRPr lang="pt-BR" sz="5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p:cNvSpPr/>
          <p:nvPr/>
        </p:nvSpPr>
        <p:spPr>
          <a:xfrm>
            <a:off x="323528" y="332656"/>
            <a:ext cx="8417317" cy="6186309"/>
          </a:xfrm>
          <a:prstGeom prst="rect">
            <a:avLst/>
          </a:prstGeom>
          <a:noFill/>
        </p:spPr>
        <p:txBody>
          <a:bodyPr>
            <a:spAutoFit/>
          </a:bodyPr>
          <a:lstStyle/>
          <a:p>
            <a:pPr eaLnBrk="1" hangingPunct="1">
              <a:defRPr/>
            </a:pPr>
            <a:r>
              <a:rPr lang="pt-BR" sz="5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Anote seus gastos...</a:t>
            </a:r>
          </a:p>
          <a:p>
            <a:pPr algn="ctr" eaLnBrk="1" hangingPunct="1">
              <a:defRPr/>
            </a:pPr>
            <a:endParaRPr lang="pt-BR" sz="5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5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5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5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5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r>
              <a:rPr lang="pt-BR" sz="36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A maior parte de nosso dinheiro é gasto em coisas imperceptíveis..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73471" y="0"/>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p:cNvSpPr/>
          <p:nvPr/>
        </p:nvSpPr>
        <p:spPr>
          <a:xfrm>
            <a:off x="607814" y="548680"/>
            <a:ext cx="8064896" cy="5909310"/>
          </a:xfrm>
          <a:prstGeom prst="rect">
            <a:avLst/>
          </a:prstGeom>
          <a:noFill/>
        </p:spPr>
        <p:txBody>
          <a:bodyPr>
            <a:spAutoFit/>
          </a:bodyPr>
          <a:lstStyle/>
          <a:p>
            <a:pPr algn="ctr" eaLnBrk="1" hangingPunct="1">
              <a:defRPr/>
            </a:pPr>
            <a:endParaRPr lang="pt-BR" sz="5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5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5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5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5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r>
              <a:rPr lang="pt-BR" sz="5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Tenha objetivos a curto, médio e longo prazo</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p:cNvSpPr/>
          <p:nvPr/>
        </p:nvSpPr>
        <p:spPr>
          <a:xfrm>
            <a:off x="323528" y="332656"/>
            <a:ext cx="8417317" cy="6001643"/>
          </a:xfrm>
          <a:prstGeom prst="rect">
            <a:avLst/>
          </a:prstGeom>
          <a:noFill/>
        </p:spPr>
        <p:txBody>
          <a:bodyPr>
            <a:spAutoFit/>
          </a:bodyPr>
          <a:lstStyle/>
          <a:p>
            <a:pPr eaLnBrk="1" hangingPunct="1">
              <a:defRPr/>
            </a:pPr>
            <a:r>
              <a:rPr lang="pt-BR" sz="4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Tenha um conta poupança..</a:t>
            </a:r>
          </a:p>
          <a:p>
            <a:pPr algn="ctr" eaLnBrk="1" hangingPunct="1">
              <a:defRPr/>
            </a:pPr>
            <a:endParaRPr lang="pt-BR" sz="4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r>
              <a:rPr lang="pt-BR" sz="4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a:t>
            </a:r>
            <a:r>
              <a:rPr lang="pt-BR" sz="4800" b="1"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Valorize </a:t>
            </a:r>
            <a:r>
              <a:rPr lang="pt-BR" sz="4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cada </a:t>
            </a:r>
            <a:r>
              <a:rPr lang="pt-BR" sz="4800" b="1"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moeda</a:t>
            </a:r>
            <a:r>
              <a:rPr lang="pt-BR" sz="4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p:cNvSpPr/>
          <p:nvPr/>
        </p:nvSpPr>
        <p:spPr>
          <a:xfrm>
            <a:off x="90488" y="4869160"/>
            <a:ext cx="8801992" cy="1569660"/>
          </a:xfrm>
          <a:prstGeom prst="rect">
            <a:avLst/>
          </a:prstGeom>
          <a:noFill/>
        </p:spPr>
        <p:txBody>
          <a:bodyPr>
            <a:spAutoFit/>
          </a:bodyPr>
          <a:lstStyle/>
          <a:p>
            <a:pPr algn="just" eaLnBrk="1" hangingPunct="1">
              <a:defRPr/>
            </a:pPr>
            <a:r>
              <a:rPr lang="pt-BR" sz="2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A inglesa </a:t>
            </a:r>
            <a:r>
              <a:rPr lang="pt-BR" sz="2400" b="1" dirty="0" err="1">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Callie</a:t>
            </a:r>
            <a:r>
              <a:rPr lang="pt-BR" sz="2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Rogers, 22 anos, ganhou quase dois milhões de libras (equivalente a R$ 5 milhões) aos 16 anos. Em sete anos, a jovem gastou quase todo o seu dinheiro (restam-lhe menos de R$ 300 mil), viciou-se em drogas e tentou suicídio três vezes.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p:cNvSpPr/>
          <p:nvPr/>
        </p:nvSpPr>
        <p:spPr>
          <a:xfrm>
            <a:off x="323528" y="4653136"/>
            <a:ext cx="8496944" cy="1754326"/>
          </a:xfrm>
          <a:prstGeom prst="rect">
            <a:avLst/>
          </a:prstGeom>
          <a:noFill/>
        </p:spPr>
        <p:txBody>
          <a:bodyPr>
            <a:spAutoFit/>
          </a:bodyPr>
          <a:lstStyle/>
          <a:p>
            <a:pPr algn="ctr" eaLnBrk="1" hangingPunct="1">
              <a:defRPr/>
            </a:pPr>
            <a:r>
              <a:rPr lang="pt-BR" sz="5400" b="1"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Cuide Bem Das Suas Coisas....</a:t>
            </a:r>
            <a:endParaRPr lang="pt-BR" sz="5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p:cNvSpPr/>
          <p:nvPr/>
        </p:nvSpPr>
        <p:spPr>
          <a:xfrm>
            <a:off x="323528" y="4739660"/>
            <a:ext cx="8496944" cy="1569660"/>
          </a:xfrm>
          <a:prstGeom prst="rect">
            <a:avLst/>
          </a:prstGeom>
          <a:noFill/>
        </p:spPr>
        <p:txBody>
          <a:bodyPr>
            <a:spAutoFit/>
          </a:bodyPr>
          <a:lstStyle/>
          <a:p>
            <a:pPr algn="ctr" eaLnBrk="1" hangingPunct="1">
              <a:defRPr/>
            </a:pPr>
            <a:r>
              <a:rPr lang="pt-BR" sz="4800" b="1"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Não Se Iluda Com Artigos De Marcas “Famosas”</a:t>
            </a:r>
            <a:endParaRPr lang="pt-BR" sz="4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p:cNvSpPr/>
          <p:nvPr/>
        </p:nvSpPr>
        <p:spPr>
          <a:xfrm>
            <a:off x="323528" y="5517232"/>
            <a:ext cx="8496944" cy="707886"/>
          </a:xfrm>
          <a:prstGeom prst="rect">
            <a:avLst/>
          </a:prstGeom>
          <a:noFill/>
        </p:spPr>
        <p:txBody>
          <a:bodyPr>
            <a:spAutoFit/>
          </a:bodyPr>
          <a:lstStyle/>
          <a:p>
            <a:pPr algn="ctr" eaLnBrk="1" hangingPunct="1">
              <a:defRPr/>
            </a:pPr>
            <a:r>
              <a:rPr lang="pt-BR" sz="4000" b="1"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Cuidado Com O Shopping!!!</a:t>
            </a: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53975" y="3175"/>
            <a:ext cx="9090025" cy="702627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p:cNvSpPr/>
          <p:nvPr/>
        </p:nvSpPr>
        <p:spPr>
          <a:xfrm>
            <a:off x="238244" y="4941168"/>
            <a:ext cx="8726244" cy="1569660"/>
          </a:xfrm>
          <a:prstGeom prst="rect">
            <a:avLst/>
          </a:prstGeom>
          <a:noFill/>
        </p:spPr>
        <p:txBody>
          <a:bodyPr>
            <a:spAutoFit/>
          </a:bodyPr>
          <a:lstStyle/>
          <a:p>
            <a:pPr algn="ctr" eaLnBrk="1" hangingPunct="1">
              <a:defRPr/>
            </a:pPr>
            <a:r>
              <a:rPr lang="pt-BR" sz="4800" b="1"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Ir Ao Supermercado Pode Ser Uma Boa Aula!</a:t>
            </a:r>
            <a:endParaRPr lang="pt-BR" sz="4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r:link="rId4"/>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7938" y="0"/>
            <a:ext cx="9151938"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p:cNvSpPr/>
          <p:nvPr/>
        </p:nvSpPr>
        <p:spPr>
          <a:xfrm>
            <a:off x="166236" y="5097958"/>
            <a:ext cx="8726244" cy="923330"/>
          </a:xfrm>
          <a:prstGeom prst="rect">
            <a:avLst/>
          </a:prstGeom>
          <a:noFill/>
        </p:spPr>
        <p:txBody>
          <a:bodyPr>
            <a:spAutoFit/>
          </a:bodyPr>
          <a:lstStyle/>
          <a:p>
            <a:pPr algn="ctr" eaLnBrk="1" hangingPunct="1">
              <a:defRPr/>
            </a:pPr>
            <a:r>
              <a:rPr lang="pt-BR" sz="5400" b="1"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Ensine A Generosidade</a:t>
            </a:r>
            <a:endParaRPr lang="pt-BR" sz="5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71438" y="92075"/>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p:cNvSpPr/>
          <p:nvPr/>
        </p:nvSpPr>
        <p:spPr>
          <a:xfrm>
            <a:off x="254081" y="5445224"/>
            <a:ext cx="8710407" cy="923330"/>
          </a:xfrm>
          <a:prstGeom prst="rect">
            <a:avLst/>
          </a:prstGeom>
          <a:noFill/>
        </p:spPr>
        <p:txBody>
          <a:bodyPr>
            <a:spAutoFit/>
          </a:bodyPr>
          <a:lstStyle/>
          <a:p>
            <a:pPr algn="ctr" eaLnBrk="1" hangingPunct="1">
              <a:defRPr/>
            </a:pPr>
            <a:r>
              <a:rPr lang="pt-BR" sz="5400" b="1"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Cuide Da Sua Saúde</a:t>
            </a:r>
            <a:endParaRPr lang="pt-BR" sz="5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7" name="CaixaDeTexto 6"/>
          <p:cNvSpPr txBox="1"/>
          <p:nvPr/>
        </p:nvSpPr>
        <p:spPr>
          <a:xfrm>
            <a:off x="395536" y="560874"/>
            <a:ext cx="8424936" cy="707886"/>
          </a:xfrm>
          <a:prstGeom prst="rect">
            <a:avLst/>
          </a:prstGeom>
          <a:noFill/>
        </p:spPr>
        <p:txBody>
          <a:bodyPr wrap="square">
            <a:spAutoFit/>
          </a:bodyPr>
          <a:lstStyle/>
          <a:p>
            <a:pPr algn="ctr">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Ser econômico não é ser pão-duro</a:t>
            </a:r>
            <a:endParaRPr lang="pt-BR" sz="1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p:cNvSpPr/>
          <p:nvPr/>
        </p:nvSpPr>
        <p:spPr>
          <a:xfrm>
            <a:off x="548060" y="4221088"/>
            <a:ext cx="8047880" cy="2308324"/>
          </a:xfrm>
          <a:prstGeom prst="rect">
            <a:avLst/>
          </a:prstGeom>
          <a:noFill/>
        </p:spPr>
        <p:txBody>
          <a:bodyPr>
            <a:spAutoFit/>
          </a:bodyPr>
          <a:lstStyle/>
          <a:p>
            <a:pPr algn="ctr" eaLnBrk="1" hangingPunct="1">
              <a:defRPr/>
            </a:pPr>
            <a:r>
              <a:rPr lang="pt-BR" sz="4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Não gaste tanto com carros e não consuma apenas para impressionar seu vizinho</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2" name="CaixaDeTexto 1"/>
          <p:cNvSpPr txBox="1"/>
          <p:nvPr/>
        </p:nvSpPr>
        <p:spPr>
          <a:xfrm>
            <a:off x="553268" y="5445224"/>
            <a:ext cx="8568952" cy="830997"/>
          </a:xfrm>
          <a:prstGeom prst="rect">
            <a:avLst/>
          </a:prstGeom>
          <a:noFill/>
        </p:spPr>
        <p:txBody>
          <a:bodyPr>
            <a:spAutoFit/>
          </a:bodyPr>
          <a:lstStyle/>
          <a:p>
            <a:pPr>
              <a:defRPr/>
            </a:pPr>
            <a:r>
              <a:rPr lang="pt-BR" sz="4800" b="1"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Não </a:t>
            </a:r>
            <a:r>
              <a:rPr lang="pt-BR" sz="4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gaste mais do que ganha</a:t>
            </a:r>
            <a:endParaRPr lang="pt-BR" sz="4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p:cNvSpPr/>
          <p:nvPr/>
        </p:nvSpPr>
        <p:spPr>
          <a:xfrm>
            <a:off x="278945" y="4797152"/>
            <a:ext cx="8613535" cy="1569660"/>
          </a:xfrm>
          <a:prstGeom prst="rect">
            <a:avLst/>
          </a:prstGeom>
          <a:noFill/>
        </p:spPr>
        <p:txBody>
          <a:bodyPr wrap="square">
            <a:spAutoFit/>
          </a:bodyPr>
          <a:lstStyle/>
          <a:p>
            <a:pPr algn="ctr" eaLnBrk="1" hangingPunct="1">
              <a:defRPr/>
            </a:pPr>
            <a:r>
              <a:rPr lang="pt-BR" sz="4800" b="1"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Cartão De Crédito Não É Dinheiro</a:t>
            </a:r>
            <a:endParaRPr lang="pt-BR" sz="4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35496" y="92075"/>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p:cNvSpPr/>
          <p:nvPr/>
        </p:nvSpPr>
        <p:spPr>
          <a:xfrm>
            <a:off x="179512" y="4005064"/>
            <a:ext cx="8605316" cy="2677656"/>
          </a:xfrm>
          <a:prstGeom prst="rect">
            <a:avLst/>
          </a:prstGeom>
          <a:noFill/>
        </p:spPr>
        <p:txBody>
          <a:bodyPr>
            <a:spAutoFit/>
          </a:bodyPr>
          <a:lstStyle/>
          <a:p>
            <a:pPr algn="just" eaLnBrk="1" hangingPunct="1">
              <a:defRPr/>
            </a:pPr>
            <a:endParaRPr lang="pt-BR" sz="2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just" eaLnBrk="1" hangingPunct="1">
              <a:defRPr/>
            </a:pPr>
            <a:r>
              <a:rPr lang="pt-BR" sz="2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Evelyn Adams foi premiada na loteria de New Jersey duas vezes, em 1985 e em 1986. A chance de vencer duas vezes na loteria é de uma em 17 trilhões, segundo o Times , mas a sorte não foi suficiente para Evelyn não ter mais preocupações. Ela perdeu grande parte dos US$ 5,4 milhões ganhos em jogos de azar e hoje vive em um trailer no estado de New Jersey.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p:cNvSpPr/>
          <p:nvPr/>
        </p:nvSpPr>
        <p:spPr>
          <a:xfrm>
            <a:off x="251520" y="201414"/>
            <a:ext cx="8640960" cy="923330"/>
          </a:xfrm>
          <a:prstGeom prst="rect">
            <a:avLst/>
          </a:prstGeom>
          <a:noFill/>
        </p:spPr>
        <p:txBody>
          <a:bodyPr>
            <a:spAutoFit/>
          </a:bodyPr>
          <a:lstStyle/>
          <a:p>
            <a:pPr algn="ctr" eaLnBrk="1" hangingPunct="1">
              <a:defRPr/>
            </a:pPr>
            <a:r>
              <a:rPr lang="pt-BR" sz="5400" b="1"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Dinheiro Não É Tudo</a:t>
            </a:r>
            <a:endParaRPr lang="pt-BR" sz="5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73470" y="79375"/>
            <a:ext cx="8963026"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p:cNvSpPr/>
          <p:nvPr/>
        </p:nvSpPr>
        <p:spPr>
          <a:xfrm>
            <a:off x="196528" y="4869160"/>
            <a:ext cx="8496944" cy="1569660"/>
          </a:xfrm>
          <a:prstGeom prst="rect">
            <a:avLst/>
          </a:prstGeom>
          <a:noFill/>
        </p:spPr>
        <p:txBody>
          <a:bodyPr>
            <a:spAutoFit/>
          </a:bodyPr>
          <a:lstStyle/>
          <a:p>
            <a:pPr algn="ctr" eaLnBrk="1" hangingPunct="1">
              <a:defRPr/>
            </a:pPr>
            <a:r>
              <a:rPr lang="pt-BR" sz="4800" b="1"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Sinta O Prazer De Fazer Suas Compras À Vista</a:t>
            </a:r>
            <a:endParaRPr lang="pt-BR" sz="4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82550" y="92075"/>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p:cNvSpPr/>
          <p:nvPr/>
        </p:nvSpPr>
        <p:spPr>
          <a:xfrm>
            <a:off x="251519" y="3861048"/>
            <a:ext cx="8870335" cy="2308324"/>
          </a:xfrm>
          <a:prstGeom prst="rect">
            <a:avLst/>
          </a:prstGeom>
          <a:noFill/>
        </p:spPr>
        <p:txBody>
          <a:bodyPr>
            <a:spAutoFit/>
          </a:bodyPr>
          <a:lstStyle/>
          <a:p>
            <a:pPr algn="ctr" eaLnBrk="1" hangingPunct="1">
              <a:defRPr/>
            </a:pPr>
            <a:endParaRPr lang="pt-BR" sz="4800" b="1"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r>
              <a:rPr lang="pt-BR" sz="4800" b="1"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O Que Estas Duas Histórias  Tem Em Comum?</a:t>
            </a:r>
            <a:endParaRPr lang="pt-BR" sz="4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82550" y="92075"/>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p:cNvSpPr/>
          <p:nvPr/>
        </p:nvSpPr>
        <p:spPr>
          <a:xfrm>
            <a:off x="251519" y="3861048"/>
            <a:ext cx="8568953" cy="2585323"/>
          </a:xfrm>
          <a:prstGeom prst="rect">
            <a:avLst/>
          </a:prstGeom>
          <a:noFill/>
        </p:spPr>
        <p:txBody>
          <a:bodyPr wrap="square">
            <a:spAutoFit/>
          </a:bodyPr>
          <a:lstStyle/>
          <a:p>
            <a:pPr algn="ctr" eaLnBrk="1" hangingPunct="1">
              <a:defRPr/>
            </a:pPr>
            <a:endParaRPr lang="pt-BR" sz="5400" b="1"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r>
              <a:rPr lang="pt-BR" sz="5400" b="1"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Falta De Educação Financeira</a:t>
            </a:r>
            <a:endParaRPr lang="pt-BR" sz="5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p:cNvSpPr/>
          <p:nvPr/>
        </p:nvSpPr>
        <p:spPr>
          <a:xfrm>
            <a:off x="323528" y="4581128"/>
            <a:ext cx="8568952" cy="1938992"/>
          </a:xfrm>
          <a:prstGeom prst="rect">
            <a:avLst/>
          </a:prstGeom>
          <a:noFill/>
        </p:spPr>
        <p:txBody>
          <a:bodyPr wrap="square">
            <a:spAutoFit/>
          </a:bodyPr>
          <a:lstStyle/>
          <a:p>
            <a:pPr algn="ct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Pesquisas afirmam que os jovens lideram a lista de inadimplentes. Segundo a ACSP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82550" y="92075"/>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p:cNvSpPr/>
          <p:nvPr/>
        </p:nvSpPr>
        <p:spPr>
          <a:xfrm>
            <a:off x="199601" y="5013176"/>
            <a:ext cx="8870335" cy="1569660"/>
          </a:xfrm>
          <a:prstGeom prst="rect">
            <a:avLst/>
          </a:prstGeom>
          <a:noFill/>
        </p:spPr>
        <p:txBody>
          <a:bodyPr>
            <a:spAutoFit/>
          </a:bodyPr>
          <a:lstStyle/>
          <a:p>
            <a:pPr algn="ctr" eaLnBrk="1" hangingPunct="1">
              <a:defRPr/>
            </a:pPr>
            <a:r>
              <a:rPr lang="pt-BR" sz="4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O Mais difícil não é “fazer” dinheiro mas sim administrar...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p:cNvSpPr/>
          <p:nvPr/>
        </p:nvSpPr>
        <p:spPr>
          <a:xfrm>
            <a:off x="683568" y="5457998"/>
            <a:ext cx="7992888" cy="923330"/>
          </a:xfrm>
          <a:prstGeom prst="rect">
            <a:avLst/>
          </a:prstGeom>
          <a:noFill/>
        </p:spPr>
        <p:txBody>
          <a:bodyPr wrap="square">
            <a:spAutoFit/>
          </a:bodyPr>
          <a:lstStyle/>
          <a:p>
            <a:pPr algn="ctr" eaLnBrk="1" hangingPunct="1">
              <a:defRPr/>
            </a:pPr>
            <a:r>
              <a:rPr lang="pt-BR" sz="5400" b="1"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O Que É O Dinheiro?</a:t>
            </a:r>
            <a:endParaRPr lang="pt-BR" sz="5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p:cNvSpPr/>
          <p:nvPr/>
        </p:nvSpPr>
        <p:spPr>
          <a:xfrm>
            <a:off x="467544" y="3796005"/>
            <a:ext cx="8208912" cy="2585323"/>
          </a:xfrm>
          <a:prstGeom prst="rect">
            <a:avLst/>
          </a:prstGeom>
          <a:noFill/>
        </p:spPr>
        <p:txBody>
          <a:bodyPr>
            <a:spAutoFit/>
          </a:bodyPr>
          <a:lstStyle/>
          <a:p>
            <a:pPr algn="ctr" eaLnBrk="1" hangingPunct="1">
              <a:defRPr/>
            </a:pPr>
            <a:endParaRPr lang="pt-BR" sz="5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r>
              <a:rPr lang="pt-BR" sz="5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Tempo + Trabalho + Talento =  R$ dinheiro</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4tons-preto">
  <a:themeElements>
    <a:clrScheme name="4tons-preto 13">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4tons-preto">
      <a:majorFont>
        <a:latin typeface="Trebuchet MS"/>
        <a:ea typeface=""/>
        <a:cs typeface=""/>
      </a:majorFont>
      <a:minorFont>
        <a:latin typeface="Trebuchet MS"/>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tons-pre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tons-pret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tons-pret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tons-pret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tons-pret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tons-pret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tons-pret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tons-pret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tons-pret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tons-pret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tons-pret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tons-pret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tons-preto 13">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4tons-preto</Template>
  <TotalTime>19005</TotalTime>
  <Words>1169</Words>
  <Application>Microsoft Office PowerPoint</Application>
  <PresentationFormat>Apresentação na tela (4:3)</PresentationFormat>
  <Paragraphs>145</Paragraphs>
  <Slides>31</Slides>
  <Notes>31</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31</vt:i4>
      </vt:variant>
    </vt:vector>
  </HeadingPairs>
  <TitlesOfParts>
    <vt:vector size="34" baseType="lpstr">
      <vt:lpstr>Berlin Sans FB Demi</vt:lpstr>
      <vt:lpstr>Trebuchet MS</vt:lpstr>
      <vt:lpstr>4tons-preto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Casa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PE2015-C30-FINANÇAS</dc:title>
  <dc:subject>PASTOR DE ESCOLA</dc:subject>
  <dc:creator>Pr. MARCELO AUGUSTO DE CARVALHO</dc:creator>
  <cp:keywords>www.4tons.com</cp:keywords>
  <dc:description>COMÉRCIO PROIBIDO. USO PESSOAL</dc:description>
  <cp:lastModifiedBy>pr. marcelo carvalho</cp:lastModifiedBy>
  <cp:revision>201</cp:revision>
  <dcterms:created xsi:type="dcterms:W3CDTF">2009-09-21T13:03:02Z</dcterms:created>
  <dcterms:modified xsi:type="dcterms:W3CDTF">2015-02-18T17:17:07Z</dcterms:modified>
  <cp:category>CAPELAS 2015; CAPELAS</cp:category>
</cp:coreProperties>
</file>