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1"/>
  </p:notesMasterIdLst>
  <p:sldIdLst>
    <p:sldId id="310" r:id="rId2"/>
    <p:sldId id="343" r:id="rId3"/>
    <p:sldId id="313" r:id="rId4"/>
    <p:sldId id="338" r:id="rId5"/>
    <p:sldId id="325" r:id="rId6"/>
    <p:sldId id="324" r:id="rId7"/>
    <p:sldId id="320" r:id="rId8"/>
    <p:sldId id="334" r:id="rId9"/>
    <p:sldId id="314" r:id="rId10"/>
    <p:sldId id="335" r:id="rId11"/>
    <p:sldId id="336" r:id="rId12"/>
    <p:sldId id="286" r:id="rId13"/>
    <p:sldId id="300" r:id="rId14"/>
    <p:sldId id="311" r:id="rId15"/>
    <p:sldId id="341" r:id="rId16"/>
    <p:sldId id="304" r:id="rId17"/>
    <p:sldId id="257" r:id="rId18"/>
    <p:sldId id="322" r:id="rId19"/>
    <p:sldId id="308" r:id="rId20"/>
    <p:sldId id="317" r:id="rId21"/>
    <p:sldId id="321" r:id="rId22"/>
    <p:sldId id="337" r:id="rId23"/>
    <p:sldId id="340" r:id="rId24"/>
    <p:sldId id="302" r:id="rId25"/>
    <p:sldId id="342" r:id="rId26"/>
    <p:sldId id="305" r:id="rId27"/>
    <p:sldId id="315" r:id="rId28"/>
    <p:sldId id="309" r:id="rId29"/>
    <p:sldId id="306" r:id="rId30"/>
    <p:sldId id="287" r:id="rId31"/>
    <p:sldId id="344" r:id="rId32"/>
    <p:sldId id="307" r:id="rId33"/>
    <p:sldId id="327" r:id="rId34"/>
    <p:sldId id="328" r:id="rId35"/>
    <p:sldId id="329" r:id="rId36"/>
    <p:sldId id="330" r:id="rId37"/>
    <p:sldId id="331" r:id="rId38"/>
    <p:sldId id="333" r:id="rId39"/>
    <p:sldId id="345" r:id="rId40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96" autoAdjust="0"/>
    <p:restoredTop sz="82554" autoAdjust="0"/>
  </p:normalViewPr>
  <p:slideViewPr>
    <p:cSldViewPr>
      <p:cViewPr varScale="1">
        <p:scale>
          <a:sx n="61" d="100"/>
          <a:sy n="61" d="100"/>
        </p:scale>
        <p:origin x="97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E35E7C6C-5F52-4613-99C4-4B34147DB56D}" type="datetimeFigureOut">
              <a:rPr lang="pt-BR"/>
              <a:pPr>
                <a:defRPr/>
              </a:pPr>
              <a:t>18/02/2015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dirty="0" smtClean="0"/>
              <a:t>Clique para editar os estilos do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Berlin Sans FB Demi" panose="020E0802020502020306" pitchFamily="34" charset="0"/>
              </a:defRPr>
            </a:lvl1pPr>
          </a:lstStyle>
          <a:p>
            <a:pPr>
              <a:defRPr/>
            </a:pPr>
            <a:fld id="{C60230CF-760E-49CD-AB3E-1392BDB9CCB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37784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pt-BR" altLang="pt-BR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www.4tons.com</a:t>
            </a:r>
          </a:p>
          <a:p>
            <a:pPr algn="ctr"/>
            <a:r>
              <a:rPr lang="pt-BR" altLang="pt-BR" b="1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Pr.</a:t>
            </a:r>
            <a:r>
              <a:rPr lang="pt-BR" altLang="pt-BR" b="1" baseline="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 Marcelo Augusto </a:t>
            </a:r>
            <a:r>
              <a:rPr lang="pt-BR" altLang="pt-BR" b="1" baseline="0" smtClean="0">
                <a:solidFill>
                  <a:srgbClr val="FF0000"/>
                </a:solidFill>
                <a:latin typeface="Trebuchet MS" panose="020B0603020202020204" pitchFamily="34" charset="0"/>
              </a:rPr>
              <a:t>de Carvalho</a:t>
            </a:r>
            <a:endParaRPr lang="pt-BR" altLang="pt-BR" b="1" dirty="0" smtClean="0">
              <a:solidFill>
                <a:srgbClr val="FF0000"/>
              </a:solidFill>
              <a:latin typeface="Trebuchet MS" panose="020B0603020202020204" pitchFamily="34" charset="0"/>
            </a:endParaRPr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33D5638E-1106-48EE-B2C4-A50AD308C455}" type="slidenum">
              <a:rPr lang="pt-BR" altLang="pt-BR" smtClean="0"/>
              <a:pPr>
                <a:spcBef>
                  <a:spcPct val="0"/>
                </a:spcBef>
              </a:pPr>
              <a:t>1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248707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b="1" smtClean="0"/>
          </a:p>
        </p:txBody>
      </p:sp>
      <p:sp>
        <p:nvSpPr>
          <p:cNvPr id="225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6A4D2B98-24A3-46A5-BE87-44FAFCAE9864}" type="slidenum">
              <a:rPr lang="pt-BR" altLang="pt-BR" smtClean="0"/>
              <a:pPr>
                <a:spcBef>
                  <a:spcPct val="0"/>
                </a:spcBef>
              </a:pPr>
              <a:t>10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264725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b="1" smtClean="0"/>
          </a:p>
        </p:txBody>
      </p:sp>
      <p:sp>
        <p:nvSpPr>
          <p:cNvPr id="245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CCF8348F-31C3-4B49-AF8A-379EDF5A78D4}" type="slidenum">
              <a:rPr lang="pt-BR" altLang="pt-BR" smtClean="0"/>
              <a:pPr>
                <a:spcBef>
                  <a:spcPct val="0"/>
                </a:spcBef>
              </a:pPr>
              <a:t>11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642588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Pois mais que investimos em nossos relacionamento, nos apaixonamos, namoro acaba.</a:t>
            </a:r>
          </a:p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Sério amigo, namoro foi feito pra terminar, casamento não.</a:t>
            </a:r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266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84110AEB-D659-47B1-9F54-9DC9196D9F54}" type="slidenum">
              <a:rPr lang="pt-BR" altLang="pt-BR" smtClean="0"/>
              <a:pPr>
                <a:spcBef>
                  <a:spcPct val="0"/>
                </a:spcBef>
              </a:pPr>
              <a:t>12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972646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>Namoro também acaba, é serio!</a:t>
            </a:r>
          </a:p>
          <a:p>
            <a:r>
              <a:rPr lang="pt-BR" altLang="pt-BR" smtClean="0"/>
              <a:t>É melhor o termino do namoro do que o de uma casamento, namoro existe para conhecermos um ao outro, não deu certo bola pra frente.</a:t>
            </a:r>
            <a:endParaRPr lang="pt-BR" altLang="pt-BR" b="1" smtClean="0"/>
          </a:p>
        </p:txBody>
      </p:sp>
      <p:sp>
        <p:nvSpPr>
          <p:cNvPr id="286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C3466A54-56E7-400F-BAA4-F587A2ECCD55}" type="slidenum">
              <a:rPr lang="pt-BR" altLang="pt-BR" smtClean="0"/>
              <a:pPr>
                <a:spcBef>
                  <a:spcPct val="0"/>
                </a:spcBef>
              </a:pPr>
              <a:t>13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802831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As pessoas se casam, fazem festas, constroem sonhos, mas...</a:t>
            </a:r>
          </a:p>
          <a:p>
            <a:pPr algn="just"/>
            <a:r>
              <a:rPr lang="pt-BR" altLang="pt-BR" b="1" smtClean="0"/>
              <a:t>Quando não investimos no casamento, o egoísmo toma conta, e mesmo não sendo a vontade de Deus, casamentos chegam ao fim.</a:t>
            </a:r>
          </a:p>
        </p:txBody>
      </p:sp>
      <p:sp>
        <p:nvSpPr>
          <p:cNvPr id="307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3CF0C604-581B-4C4C-B3AF-6EE4B1B7A828}" type="slidenum">
              <a:rPr lang="pt-BR" altLang="pt-BR" smtClean="0"/>
              <a:pPr>
                <a:spcBef>
                  <a:spcPct val="0"/>
                </a:spcBef>
              </a:pPr>
              <a:t>14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6085671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327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05E9FE69-4A54-4B07-BFA0-C86E8C716503}" type="slidenum">
              <a:rPr lang="pt-BR" altLang="pt-BR" smtClean="0"/>
              <a:pPr>
                <a:spcBef>
                  <a:spcPct val="0"/>
                </a:spcBef>
              </a:pPr>
              <a:t>15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15314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348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6E31C5E5-49BE-4D8C-9016-C9FE7902AE83}" type="slidenum">
              <a:rPr lang="pt-BR" altLang="pt-BR" smtClean="0"/>
              <a:pPr>
                <a:spcBef>
                  <a:spcPct val="0"/>
                </a:spcBef>
              </a:pPr>
              <a:t>16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375482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Em um  mundo onde o sistemas financeiro é completamente integrado e globalizado, crises vão e vem, e acredite, o dinheiro pode acabar, ao ponto de  perder tudo, até mesmo a sua  casa , ao ponto de morar de favor na casa da tia, da vó, etc.</a:t>
            </a:r>
          </a:p>
        </p:txBody>
      </p:sp>
      <p:sp>
        <p:nvSpPr>
          <p:cNvPr id="368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5A500AC1-A044-4719-8AF3-EDD18538CB29}" type="slidenum">
              <a:rPr lang="pt-BR" altLang="pt-BR" smtClean="0"/>
              <a:pPr>
                <a:spcBef>
                  <a:spcPct val="0"/>
                </a:spcBef>
              </a:pPr>
              <a:t>17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1586143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389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9DE5715E-EA93-4FE0-AA56-C6DC0667DF11}" type="slidenum">
              <a:rPr lang="pt-BR" altLang="pt-BR" smtClean="0"/>
              <a:pPr>
                <a:spcBef>
                  <a:spcPct val="0"/>
                </a:spcBef>
              </a:pPr>
              <a:t>18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8009895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smtClean="0"/>
              <a:t>Malhamos, cuidamos ao máximo de nossa beleza, maquiagem, chapinha, ai daquele que tocar em meu cabelo.</a:t>
            </a:r>
            <a:endParaRPr lang="pt-BR" altLang="pt-BR" b="1" smtClean="0"/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DF4EE9A0-364A-436F-BFA0-BAD3D227A12C}" type="slidenum">
              <a:rPr lang="pt-BR" altLang="pt-BR" smtClean="0"/>
              <a:pPr>
                <a:spcBef>
                  <a:spcPct val="0"/>
                </a:spcBef>
              </a:pPr>
              <a:t>19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30509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>Quando uma criança nasce, são lindo e maravilhosos, </a:t>
            </a:r>
            <a:br>
              <a:rPr lang="pt-BR" altLang="pt-BR" smtClean="0"/>
            </a:br>
            <a:r>
              <a:rPr lang="pt-BR" altLang="pt-BR" smtClean="0"/>
              <a:t/>
            </a:r>
            <a:br>
              <a:rPr lang="pt-BR" altLang="pt-BR" smtClean="0"/>
            </a:br>
            <a:endParaRPr lang="pt-BR" altLang="pt-BR" b="1" smtClean="0"/>
          </a:p>
        </p:txBody>
      </p:sp>
      <p:sp>
        <p:nvSpPr>
          <p:cNvPr id="61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BF54014D-8625-4493-8210-E288C99B405C}" type="slidenum">
              <a:rPr lang="pt-BR" altLang="pt-BR" smtClean="0"/>
              <a:pPr>
                <a:spcBef>
                  <a:spcPct val="0"/>
                </a:spcBef>
              </a:pPr>
              <a:t>2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501803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>Suplementos, academia, alimentação a risca, uau, grana e tempo gastos.</a:t>
            </a:r>
            <a:endParaRPr lang="pt-BR" altLang="pt-BR" b="1" smtClean="0"/>
          </a:p>
        </p:txBody>
      </p:sp>
      <p:sp>
        <p:nvSpPr>
          <p:cNvPr id="430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49270875-4719-4577-BB38-A46FF3C6199A}" type="slidenum">
              <a:rPr lang="pt-BR" altLang="pt-BR" smtClean="0"/>
              <a:pPr>
                <a:spcBef>
                  <a:spcPct val="0"/>
                </a:spcBef>
              </a:pPr>
              <a:t>20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5662497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>Sério, gastamos tanto, mas precisamos nos preparar </a:t>
            </a:r>
          </a:p>
        </p:txBody>
      </p:sp>
      <p:sp>
        <p:nvSpPr>
          <p:cNvPr id="450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758D0C6C-8683-4D87-94D3-B9470379550A}" type="slidenum">
              <a:rPr lang="pt-BR" altLang="pt-BR" smtClean="0"/>
              <a:pPr>
                <a:spcBef>
                  <a:spcPct val="0"/>
                </a:spcBef>
              </a:pPr>
              <a:t>21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062028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71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2D57EBB7-0BE6-410E-9F96-E60775BF7FC4}" type="slidenum">
              <a:rPr lang="pt-BR" altLang="pt-BR" smtClean="0"/>
              <a:pPr>
                <a:spcBef>
                  <a:spcPct val="0"/>
                </a:spcBef>
              </a:pPr>
              <a:t>22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1910735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662292A3-C989-4A5A-9C13-ADD39FEA839E}" type="slidenum">
              <a:rPr lang="pt-BR" altLang="pt-BR" smtClean="0"/>
              <a:pPr>
                <a:spcBef>
                  <a:spcPct val="0"/>
                </a:spcBef>
              </a:pPr>
              <a:t>23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2340009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512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7D7DD8A1-FF5C-4983-ACB3-1A48089127A9}" type="slidenum">
              <a:rPr lang="pt-BR" altLang="pt-BR" smtClean="0"/>
              <a:pPr>
                <a:spcBef>
                  <a:spcPct val="0"/>
                </a:spcBef>
              </a:pPr>
              <a:t>24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263827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C76306E3-CB3B-4761-9CAA-57D5E6A1D172}" type="slidenum">
              <a:rPr lang="pt-BR" altLang="pt-BR" smtClean="0"/>
              <a:pPr>
                <a:spcBef>
                  <a:spcPct val="0"/>
                </a:spcBef>
              </a:pPr>
              <a:t>25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472015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553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1F69DFA9-5D09-44C4-BC26-DC6D98A8F911}" type="slidenum">
              <a:rPr lang="pt-BR" altLang="pt-BR" smtClean="0"/>
              <a:pPr>
                <a:spcBef>
                  <a:spcPct val="0"/>
                </a:spcBef>
              </a:pPr>
              <a:t>26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9502367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b="1" smtClean="0"/>
          </a:p>
        </p:txBody>
      </p:sp>
      <p:sp>
        <p:nvSpPr>
          <p:cNvPr id="573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99D77AA7-419D-4C68-9256-843DF71DEDCE}" type="slidenum">
              <a:rPr lang="pt-BR" altLang="pt-BR" smtClean="0"/>
              <a:pPr>
                <a:spcBef>
                  <a:spcPct val="0"/>
                </a:spcBef>
              </a:pPr>
              <a:t>27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584460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smtClean="0"/>
              <a:t>.</a:t>
            </a:r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61EBC017-02D0-43D6-A5AC-F85F68FABC65}" type="slidenum">
              <a:rPr lang="pt-BR" altLang="pt-BR" smtClean="0"/>
              <a:pPr>
                <a:spcBef>
                  <a:spcPct val="0"/>
                </a:spcBef>
              </a:pPr>
              <a:t>28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42049316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Rico e famoso, mas uma vida</a:t>
            </a:r>
          </a:p>
        </p:txBody>
      </p:sp>
      <p:sp>
        <p:nvSpPr>
          <p:cNvPr id="614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F4F6E31E-68F8-41CE-A5F8-EDB5D5BC3C14}" type="slidenum">
              <a:rPr lang="pt-BR" altLang="pt-BR" smtClean="0"/>
              <a:pPr>
                <a:spcBef>
                  <a:spcPct val="0"/>
                </a:spcBef>
              </a:pPr>
              <a:t>29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751403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  <a:p>
            <a:pPr algn="just"/>
            <a:r>
              <a:rPr lang="pt-BR" altLang="pt-BR" b="1" smtClean="0"/>
              <a:t>Diante de suas necessidades eles choram, demostrando claramente seu sofrimento. Quando eles querem algo, choram, e desta forma eles criam um código, basta eu chora que minha mamãe me pega.</a:t>
            </a:r>
          </a:p>
          <a:p>
            <a:pPr algn="just"/>
            <a:endParaRPr lang="pt-BR" altLang="pt-BR" b="1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402E49A6-918B-46E6-B25C-CB380FA3420F}" type="slidenum">
              <a:rPr lang="pt-BR" altLang="pt-BR" smtClean="0"/>
              <a:pPr>
                <a:spcBef>
                  <a:spcPct val="0"/>
                </a:spcBef>
              </a:pPr>
              <a:t>3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9567241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634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12DA1EFF-4399-44E9-A084-471CAF3B198F}" type="slidenum">
              <a:rPr lang="pt-BR" altLang="pt-BR" smtClean="0"/>
              <a:pPr>
                <a:spcBef>
                  <a:spcPct val="0"/>
                </a:spcBef>
              </a:pPr>
              <a:t>30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3583276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655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03334AD7-4D78-49B4-BDA1-C0B874C8033C}" type="slidenum">
              <a:rPr lang="pt-BR" altLang="pt-BR" smtClean="0"/>
              <a:pPr>
                <a:spcBef>
                  <a:spcPct val="0"/>
                </a:spcBef>
              </a:pPr>
              <a:t>31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7275116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675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FB8A22E7-DD8F-4449-98EF-F6D8A33CFB02}" type="slidenum">
              <a:rPr lang="pt-BR" altLang="pt-BR" smtClean="0"/>
              <a:pPr>
                <a:spcBef>
                  <a:spcPct val="0"/>
                </a:spcBef>
              </a:pPr>
              <a:t>32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2234043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061F3230-1F1D-410F-B1B8-530103FA6AAB}" type="slidenum">
              <a:rPr lang="pt-BR" altLang="pt-BR" smtClean="0"/>
              <a:pPr>
                <a:spcBef>
                  <a:spcPct val="0"/>
                </a:spcBef>
              </a:pPr>
              <a:t>33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548677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716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AD7B56C2-1440-4D0C-BF02-CBAA4DD38D70}" type="slidenum">
              <a:rPr lang="pt-BR" altLang="pt-BR" smtClean="0"/>
              <a:pPr>
                <a:spcBef>
                  <a:spcPct val="0"/>
                </a:spcBef>
              </a:pPr>
              <a:t>34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1442814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737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DF9D4A61-40B8-4635-BAD1-C31C7A65B370}" type="slidenum">
              <a:rPr lang="pt-BR" altLang="pt-BR" smtClean="0"/>
              <a:pPr>
                <a:spcBef>
                  <a:spcPct val="0"/>
                </a:spcBef>
              </a:pPr>
              <a:t>35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5818145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757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E0708613-FAED-42AF-8F57-614BECA6B4CE}" type="slidenum">
              <a:rPr lang="pt-BR" altLang="pt-BR" smtClean="0"/>
              <a:pPr>
                <a:spcBef>
                  <a:spcPct val="0"/>
                </a:spcBef>
              </a:pPr>
              <a:t>36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0860442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778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9677D598-A2CA-4A64-B6A3-743F227B9EDA}" type="slidenum">
              <a:rPr lang="pt-BR" altLang="pt-BR" smtClean="0"/>
              <a:pPr>
                <a:spcBef>
                  <a:spcPct val="0"/>
                </a:spcBef>
              </a:pPr>
              <a:t>37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18320451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b="1" smtClean="0"/>
          </a:p>
        </p:txBody>
      </p:sp>
      <p:sp>
        <p:nvSpPr>
          <p:cNvPr id="798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0681272A-C768-4D6F-A309-5A46691A6884}" type="slidenum">
              <a:rPr lang="pt-BR" altLang="pt-BR" smtClean="0"/>
              <a:pPr>
                <a:spcBef>
                  <a:spcPct val="0"/>
                </a:spcBef>
              </a:pPr>
              <a:t>38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3672741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b="1" smtClean="0"/>
          </a:p>
        </p:txBody>
      </p:sp>
      <p:sp>
        <p:nvSpPr>
          <p:cNvPr id="798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0681272A-C768-4D6F-A309-5A46691A6884}" type="slidenum">
              <a:rPr lang="pt-BR" altLang="pt-BR" smtClean="0"/>
              <a:pPr>
                <a:spcBef>
                  <a:spcPct val="0"/>
                </a:spcBef>
              </a:pPr>
              <a:t>39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625204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102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902CB829-724E-4FC9-BDCB-B8FA170AC613}" type="slidenum">
              <a:rPr lang="pt-BR" altLang="pt-BR" smtClean="0"/>
              <a:pPr>
                <a:spcBef>
                  <a:spcPct val="0"/>
                </a:spcBef>
              </a:pPr>
              <a:t>4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579160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122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24619C0D-61D8-4696-AAA7-77045E418949}" type="slidenum">
              <a:rPr lang="pt-BR" altLang="pt-BR" smtClean="0"/>
              <a:pPr>
                <a:spcBef>
                  <a:spcPct val="0"/>
                </a:spcBef>
              </a:pPr>
              <a:t>5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743842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Chame a todos os professores a frente  convide alguém para cantar uma música especial e no final façam eles se sentirem os mais importantes e homenageados do mundo.</a:t>
            </a:r>
          </a:p>
          <a:p>
            <a:pPr algn="just"/>
            <a:r>
              <a:rPr lang="pt-BR" altLang="pt-BR" b="1" smtClean="0"/>
              <a:t>Muito obrigado Professores</a:t>
            </a:r>
          </a:p>
          <a:p>
            <a:pPr algn="just"/>
            <a:endParaRPr lang="pt-BR" altLang="pt-BR" b="1" smtClean="0"/>
          </a:p>
        </p:txBody>
      </p:sp>
      <p:sp>
        <p:nvSpPr>
          <p:cNvPr id="143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73152359-1BC7-4C8E-B0F8-2FDA851A2411}" type="slidenum">
              <a:rPr lang="pt-BR" altLang="pt-BR" smtClean="0"/>
              <a:pPr>
                <a:spcBef>
                  <a:spcPct val="0"/>
                </a:spcBef>
              </a:pPr>
              <a:t>6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452981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163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39F83064-C42C-4D34-B8FF-EFFA53610731}" type="slidenum">
              <a:rPr lang="pt-BR" altLang="pt-BR" smtClean="0"/>
              <a:pPr>
                <a:spcBef>
                  <a:spcPct val="0"/>
                </a:spcBef>
              </a:pPr>
              <a:t>7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800699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184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35D900F1-4C38-4460-98D6-44A4600DDFD1}" type="slidenum">
              <a:rPr lang="pt-BR" altLang="pt-BR" smtClean="0"/>
              <a:pPr>
                <a:spcBef>
                  <a:spcPct val="0"/>
                </a:spcBef>
              </a:pPr>
              <a:t>8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6707169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altLang="pt-BR" smtClean="0"/>
              <a:t>Por nossa sociedade não saber lidar com o sofrimento, estamos lidando com uma geração de adultos infantilizados, que não sabem lidar com o sofrimento também, e o circulo se torna vicioso.</a:t>
            </a:r>
          </a:p>
          <a:p>
            <a:r>
              <a:rPr lang="pt-BR" altLang="pt-BR" smtClean="0"/>
              <a:t> Hoje em dia jovens e adultos diante das crises, a primeira coisa a que pensam é, morrer, sumir, fugir.</a:t>
            </a:r>
          </a:p>
          <a:p>
            <a:r>
              <a:rPr lang="pt-BR" altLang="pt-BR" smtClean="0"/>
              <a:t>Como se tornaria completamente constrangedor</a:t>
            </a:r>
            <a:endParaRPr lang="pt-BR" altLang="pt-BR" b="1" smtClean="0"/>
          </a:p>
        </p:txBody>
      </p:sp>
      <p:sp>
        <p:nvSpPr>
          <p:cNvPr id="204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Berlin Sans FB Demi" panose="020E0802020502020306" pitchFamily="34" charset="0"/>
              </a:defRPr>
            </a:lvl9pPr>
          </a:lstStyle>
          <a:p>
            <a:pPr>
              <a:spcBef>
                <a:spcPct val="0"/>
              </a:spcBef>
            </a:pPr>
            <a:fld id="{473E4972-DCD3-46F3-AC9D-055C957C6321}" type="slidenum">
              <a:rPr lang="pt-BR" altLang="pt-BR" smtClean="0"/>
              <a:pPr>
                <a:spcBef>
                  <a:spcPct val="0"/>
                </a:spcBef>
              </a:pPr>
              <a:t>9</a:t>
            </a:fld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284306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797D0-CC31-429D-91D7-C9B4083E97B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0005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4F599-06D6-4F65-A828-92C35EC62D9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432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2CB81-49D6-4C2C-A628-5A07D792AC4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2814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C6458-A582-426C-8237-0E339692E32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657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A18C9-A6E6-432F-A028-985CA0EE908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5052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FBE93-0798-41FC-9D7D-7A756B398B2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552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D9F7C-4E99-417F-949C-29F5ED4B017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5322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B6638-9793-4B90-B1C7-A7083FC5BEB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230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0413A-61C4-42B7-B30B-8B07C8EEF63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2983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B85D8-693C-4E1C-A736-53EF641CF0D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5522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732519-9B6E-4C1D-AE05-9282A4C0BE0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2704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Berlin Sans FB Demi" panose="020E0802020502020306" pitchFamily="34" charset="0"/>
              </a:defRPr>
            </a:lvl1pPr>
          </a:lstStyle>
          <a:p>
            <a:pPr>
              <a:defRPr/>
            </a:pPr>
            <a:fld id="{CC901C16-8134-4E77-93E4-4139FE599AC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Downloads\IMG_3346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2.jpeg"/><Relationship Id="rId7" Type="http://schemas.openxmlformats.org/officeDocument/2006/relationships/image" Target="file:///C:\Users\gilson.cardoso\Downloads\Ashley%20Mother's%20Day%20-%20Copy.JP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file:///C:\Users\gilson.cardoso\Downloads\Avoid-Getting-a-Divorce-Step-7.jpg" TargetMode="External"/><Relationship Id="rId4" Type="http://schemas.openxmlformats.org/officeDocument/2006/relationships/image" Target="../media/image13.jpeg"/><Relationship Id="rId9" Type="http://schemas.openxmlformats.org/officeDocument/2006/relationships/image" Target="file:///C:\Users\gilson.cardoso\Downloads\themagazine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Downloads\div_divorce_cake_5c_05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Downloads\Avoid-Getting-a-Divorce-Step-7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Downloads\Avoid-Getting-a-Divorce-Step-7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Downloads\suicide_bananas_desktop_1200x900_wallpaper-291760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Downloads\2.jp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Downloads\rango.jp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4725144"/>
            <a:ext cx="849694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Que A Vida Me Ensinou...</a:t>
            </a:r>
          </a:p>
          <a:p>
            <a:pPr algn="r" eaLnBrk="1" hangingPunct="1">
              <a:defRPr/>
            </a:pPr>
            <a:r>
              <a:rPr lang="pt-BR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Pastoral Estudantil APV</a:t>
            </a:r>
          </a:p>
          <a:p>
            <a:pPr algn="r" eaLnBrk="1" hangingPunct="1">
              <a:defRPr/>
            </a:pPr>
            <a:r>
              <a:rPr lang="pt-BR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</a:t>
            </a:r>
            <a:r>
              <a:rPr lang="pt-BR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 Gilson Cardoso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3470" y="0"/>
            <a:ext cx="8963026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2220" y="4941168"/>
            <a:ext cx="8726244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Deixa eu te contar o que eu descobri com a vida...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3471" y="-11113"/>
            <a:ext cx="8963025" cy="6765926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40611" y="4975298"/>
            <a:ext cx="872624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Sofrimento existe, é fato....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" y="4437112"/>
            <a:ext cx="8604448" cy="184665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 eaLnBrk="1" hangingPunct="1">
              <a:defRPr/>
            </a:pPr>
            <a:endParaRPr lang="pt-BR" sz="46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 algn="r" eaLnBrk="1" hangingPunct="1">
              <a:defRPr/>
            </a:pPr>
            <a:r>
              <a:rPr lang="pt-BR" sz="40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Ser professor......</a:t>
            </a:r>
          </a:p>
          <a:p>
            <a:pPr algn="r" eaLnBrk="1" hangingPunct="1"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Pr. Gilson Cardoso</a:t>
            </a:r>
          </a:p>
        </p:txBody>
      </p:sp>
      <p:pic>
        <p:nvPicPr>
          <p:cNvPr id="25604" name="Imagem 1" descr="C:\Users\gilson.cardoso\Downloads\Avoid-Getting-a-Divorce-Step-7.jpg"/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14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Imagem 2" descr="C:\Users\gilson.cardoso\Downloads\Ashley Mother's Day - Copy.JPG"/>
          <p:cNvPicPr preferRelativeResize="0">
            <a:picLocks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88913"/>
            <a:ext cx="8802688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Imagem 3" descr="C:\Users\gilson.cardoso\Downloads\themagazine.jpg"/>
          <p:cNvPicPr preferRelativeResize="0">
            <a:picLocks/>
          </p:cNvPicPr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5263"/>
            <a:ext cx="8893175" cy="647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6"/>
          <p:cNvSpPr txBox="1"/>
          <p:nvPr/>
        </p:nvSpPr>
        <p:spPr>
          <a:xfrm>
            <a:off x="1259632" y="195942"/>
            <a:ext cx="648072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Pessoas se apaixonam, namoram, mas.....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287524" y="188640"/>
            <a:ext cx="8568952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Namoros podem se findar </a:t>
            </a:r>
            <a:endParaRPr lang="pt-BR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369127" y="4797152"/>
            <a:ext cx="9522073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Contrariando o plano divino,</a:t>
            </a:r>
          </a:p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Casamentos chegam ao fim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108520" y="5157192"/>
            <a:ext cx="9261466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Papai e mamãe se separam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162506"/>
            <a:ext cx="864096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 Dinheiro $$$$$.....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Amo muito tudo isso!!!”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46038"/>
            <a:ext cx="8568952" cy="67403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Descobri também, </a:t>
            </a:r>
          </a:p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 R$$$$$ acaba....</a:t>
            </a:r>
          </a:p>
          <a:p>
            <a:pPr algn="ctr" eaLnBrk="1" hangingPunct="1">
              <a:defRPr/>
            </a:pP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Ao ponto de precisarmos de receber ajuda e até comida...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0488" y="188640"/>
            <a:ext cx="8657976" cy="67403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Estudei tanto, mas.......</a:t>
            </a: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Nem sempre alcançamos o emprego de nossos sonhos. </a:t>
            </a: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1438" y="92075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71438" y="92075"/>
            <a:ext cx="8963025" cy="67403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Investimos tempo e dinheiro...</a:t>
            </a: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Beleza é o que interessa...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468560" y="4869160"/>
            <a:ext cx="9289032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Lindos, fofos e anjinhos, mas...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39552" y="5013176"/>
            <a:ext cx="804788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Geração Saúde..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Mas....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3470" y="79375"/>
            <a:ext cx="8963026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396552" y="4941168"/>
            <a:ext cx="8496944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Acredite!!!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Doenças existem....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3470" y="79375"/>
            <a:ext cx="8963026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7544" y="4026201"/>
            <a:ext cx="8428166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Ao ponto de você perder, o cabelo, músculos e beleza.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sério!!!!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9050" y="82550"/>
            <a:ext cx="9124950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36513" y="3717033"/>
            <a:ext cx="8932223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Nem sempre nossas orações serão respondidas de acordo com os nossos desejos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4581128"/>
            <a:ext cx="8640960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Pessoas Morrem,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até as que amamos....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7914" y="0"/>
            <a:ext cx="8496944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Diante das crises o que fazer?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4210485"/>
            <a:ext cx="871296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475656" y="5373216"/>
            <a:ext cx="619268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Vou beber até cair </a:t>
            </a:r>
            <a:endParaRPr lang="pt-BR" sz="5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3470" y="0"/>
            <a:ext cx="8963026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67544" y="332656"/>
            <a:ext cx="5921673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Ficar doidão?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40545" y="5445224"/>
            <a:ext cx="8712968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Mutilação?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11560" y="188640"/>
            <a:ext cx="6120680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Tenho tudo, mas...</a:t>
            </a:r>
          </a:p>
          <a:p>
            <a:pPr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sou nada. Suicídio?</a:t>
            </a:r>
          </a:p>
          <a:p>
            <a:pPr>
              <a:defRPr/>
            </a:pP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0800" y="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332656"/>
            <a:ext cx="8417317" cy="59093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Choram e demonstram necessidades e sofrimento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7914" y="0"/>
            <a:ext cx="8496944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Diante das crises o que fazer?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5229200"/>
            <a:ext cx="8496944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quer mais viver....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0488" y="233928"/>
            <a:ext cx="8874000" cy="5355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 BOM sofrer na juventude?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BOM?</a:t>
            </a:r>
          </a:p>
          <a:p>
            <a:pPr algn="ctr" eaLnBrk="1" hangingPunct="1">
              <a:defRPr/>
            </a:pP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                          </a:t>
            </a:r>
            <a:r>
              <a:rPr lang="pt-BR" sz="48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Lm</a:t>
            </a: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 3:27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3471" y="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259632" y="3573016"/>
            <a:ext cx="8280920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“É bom que as pessoas aprendam a sofrer com paciência desde a sua juventude” </a:t>
            </a:r>
            <a:r>
              <a:rPr lang="pt-BR" sz="32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Lm</a:t>
            </a:r>
            <a: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 3:27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34504" y="326261"/>
            <a:ext cx="8657976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devemos nos portar diante do sofrimento?</a:t>
            </a:r>
          </a:p>
          <a:p>
            <a:pPr algn="ctr" eaLnBrk="1" hangingPunct="1">
              <a:defRPr/>
            </a:pP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                      </a:t>
            </a:r>
            <a:endParaRPr lang="pt-BR" sz="48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r" eaLnBrk="1" hangingPunct="1">
              <a:defRPr/>
            </a:pPr>
            <a:r>
              <a:rPr lang="pt-BR" sz="4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Tiago 1:2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pt-BR" dirty="0" smtClean="0">
                <a:latin typeface="Berlin Sans FB Demi" pitchFamily="34" charset="0"/>
              </a:rPr>
              <a:t> </a:t>
            </a: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0488" y="46038"/>
            <a:ext cx="8874000" cy="66787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Meus irmãos, sintam-se </a:t>
            </a: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felizes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quando passarem por </a:t>
            </a: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todo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tipo de aflições?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                             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Tiago 1:1,2 e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0488" y="46038"/>
            <a:ext cx="8874000" cy="60016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Porque?</a:t>
            </a:r>
          </a:p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O que o sofrimento produz?</a:t>
            </a:r>
          </a:p>
          <a:p>
            <a:pPr algn="ctr" eaLnBrk="1" hangingPunct="1">
              <a:defRPr/>
            </a:pP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                       </a:t>
            </a:r>
          </a:p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                     Tiago 1:3e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0488" y="46038"/>
            <a:ext cx="8874000" cy="600164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1.Perseverança</a:t>
            </a:r>
          </a:p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2.Maturidade</a:t>
            </a:r>
          </a:p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3.integridade</a:t>
            </a:r>
          </a:p>
          <a:p>
            <a:pPr algn="ctr" eaLnBrk="1" hangingPunct="1">
              <a:defRPr/>
            </a:pP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                       </a:t>
            </a:r>
          </a:p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                     Tiago 1:3e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3470" y="0"/>
            <a:ext cx="8963026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9512" y="188640"/>
            <a:ext cx="8775576" cy="5078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 tipo de adulto você quer ser?</a:t>
            </a: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3470" y="0"/>
            <a:ext cx="8963026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pic>
        <p:nvPicPr>
          <p:cNvPr id="2" name="PE2015-C25-SOFRIMEN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4872" y="1608472"/>
            <a:ext cx="6153472" cy="347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6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0800" y="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332656"/>
            <a:ext cx="8417317" cy="59093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Diante do sofrimento o que fazer?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332656"/>
            <a:ext cx="8417317" cy="59093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Meu filhinho não pode sofrer!!!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03155" y="332656"/>
            <a:ext cx="8417317" cy="6370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48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Ahhh</a:t>
            </a: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....</a:t>
            </a:r>
          </a:p>
          <a:p>
            <a:pPr algn="ctr" eaLnBrk="1" hangingPunct="1">
              <a:defRPr/>
            </a:pPr>
            <a:r>
              <a:rPr lang="pt-BR" sz="4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 só eu chorar que a mamãe me pega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3933056"/>
            <a:ext cx="8496944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Pais criam filhos para não sofrer.</a:t>
            </a:r>
          </a:p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Ele quer, ganhou!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4365104"/>
            <a:ext cx="8496944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Quando crianças e jovens não aprendem a lidar com o sofrimento, teremos que tipo de adultos?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3470" y="0"/>
            <a:ext cx="8963026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2220" y="4941168"/>
            <a:ext cx="8726244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Geração de Adultos infantilizados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21344</TotalTime>
  <Words>769</Words>
  <Application>Microsoft Office PowerPoint</Application>
  <PresentationFormat>Apresentação na tela (4:3)</PresentationFormat>
  <Paragraphs>189</Paragraphs>
  <Slides>39</Slides>
  <Notes>39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4" baseType="lpstr">
      <vt:lpstr>Berlin Sans FB</vt:lpstr>
      <vt:lpstr>Berlin Sans FB Demi</vt:lpstr>
      <vt:lpstr>Calibri</vt:lpstr>
      <vt:lpstr>Trebuchet MS</vt:lpstr>
      <vt:lpstr>4tons-preto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PE2015-C25-SOFRIMENTO</dc:title>
  <dc:subject>PASTOR DE ESCOLA</dc:subject>
  <dc:creator>Pr. MARCELO AUGUSTO DE CARVALHO</dc:creator>
  <cp:keywords>www.4tons.com</cp:keywords>
  <dc:description>COMÉRCIO PROIBIDO. USO PESSOAL</dc:description>
  <cp:lastModifiedBy>pr. marcelo carvalho</cp:lastModifiedBy>
  <cp:revision>191</cp:revision>
  <dcterms:created xsi:type="dcterms:W3CDTF">2009-09-21T13:03:02Z</dcterms:created>
  <dcterms:modified xsi:type="dcterms:W3CDTF">2015-02-18T17:13:32Z</dcterms:modified>
  <cp:category>CAPELAS 2015; CAPELAS</cp:category>
</cp:coreProperties>
</file>