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309" r:id="rId2"/>
    <p:sldId id="355" r:id="rId3"/>
    <p:sldId id="352" r:id="rId4"/>
    <p:sldId id="354" r:id="rId5"/>
    <p:sldId id="353" r:id="rId6"/>
    <p:sldId id="358" r:id="rId7"/>
    <p:sldId id="306" r:id="rId8"/>
    <p:sldId id="287" r:id="rId9"/>
    <p:sldId id="307" r:id="rId10"/>
    <p:sldId id="327" r:id="rId11"/>
    <p:sldId id="329" r:id="rId12"/>
    <p:sldId id="330" r:id="rId13"/>
    <p:sldId id="331" r:id="rId14"/>
    <p:sldId id="339" r:id="rId15"/>
    <p:sldId id="338" r:id="rId16"/>
    <p:sldId id="347" r:id="rId17"/>
    <p:sldId id="348" r:id="rId18"/>
    <p:sldId id="351" r:id="rId19"/>
    <p:sldId id="350" r:id="rId20"/>
    <p:sldId id="333" r:id="rId21"/>
    <p:sldId id="332" r:id="rId22"/>
    <p:sldId id="340" r:id="rId23"/>
    <p:sldId id="349" r:id="rId24"/>
    <p:sldId id="356" r:id="rId25"/>
    <p:sldId id="357" r:id="rId2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6" autoAdjust="0"/>
    <p:restoredTop sz="82554" autoAdjust="0"/>
  </p:normalViewPr>
  <p:slideViewPr>
    <p:cSldViewPr>
      <p:cViewPr varScale="1">
        <p:scale>
          <a:sx n="61" d="100"/>
          <a:sy n="61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fld id="{4F175820-ECEA-4F77-A5B0-2B0C764031A2}" type="datetimeFigureOut">
              <a:rPr lang="pt-BR"/>
              <a:pPr>
                <a:defRPr/>
              </a:pPr>
              <a:t>18/02/2015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Berlin Sans FB Demi" panose="020E0802020502020306" pitchFamily="34" charset="0"/>
              </a:defRPr>
            </a:lvl1pPr>
          </a:lstStyle>
          <a:p>
            <a:pPr>
              <a:defRPr/>
            </a:pPr>
            <a:fld id="{0B43A3BD-C1D4-4DFF-9738-9A9D504408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599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24715531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company.com/3024779/dialed/how-curiosity-cultivates-creativity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justsomething.co/22-things-creative-people-do-differently-than-the-res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/>
            <a:r>
              <a:rPr lang="pt-BR" altLang="pt-BR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Pr. Marcelo Augusto de Carvalho</a:t>
            </a:r>
          </a:p>
          <a:p>
            <a:pPr algn="just"/>
            <a:endParaRPr lang="pt-BR" altLang="pt-BR" b="1" dirty="0" smtClean="0"/>
          </a:p>
          <a:p>
            <a:pPr algn="just"/>
            <a:r>
              <a:rPr lang="pt-BR" altLang="pt-BR" b="1" dirty="0" smtClean="0"/>
              <a:t>Pessoas </a:t>
            </a:r>
            <a:r>
              <a:rPr lang="pt-BR" altLang="pt-BR" b="1" dirty="0" smtClean="0"/>
              <a:t>criativas são diferentes</a:t>
            </a:r>
            <a:r>
              <a:rPr lang="pt-BR" altLang="pt-BR" dirty="0" smtClean="0"/>
              <a:t>. Você já deve ter percebido que aquele seu amigo que tem umas ideias malucas se diferencia dos outros em muitas características.</a:t>
            </a:r>
          </a:p>
          <a:p>
            <a:pPr algn="just"/>
            <a:endParaRPr lang="pt-BR" altLang="pt-BR" dirty="0" smtClean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1B6B3076-A62F-4547-B981-40085F715219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56310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mtClean="0"/>
              <a:t>Criatividade não significa que você está imune a falhas e erros. Assim como as outras pessoas, os criativos também sofrem derrotas na vida… mas o grande segredo é que eles não param em qualquer rejeição. Eles levantam e tentam de novo..</a:t>
            </a:r>
            <a:endParaRPr lang="pt-BR" altLang="pt-BR" b="1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3DD5A155-A260-4B7C-900C-48137AD69421}" type="slidenum">
              <a:rPr lang="pt-BR" altLang="pt-BR" smtClean="0"/>
              <a:pPr>
                <a:spcBef>
                  <a:spcPct val="0"/>
                </a:spcBef>
              </a:pPr>
              <a:t>10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40000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mtClean="0"/>
              <a:t>Há quem diga que as pessoas criativas têm uma tendência de assumir mais riscos e não se preocupar com problemas. Isso pode trazer inúmeros desafios, mas também muito mais satisfação.</a:t>
            </a:r>
            <a:endParaRPr lang="pt-BR" altLang="pt-BR" b="1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777A7400-0709-4DA1-8529-95DFF024B67A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7187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mtClean="0"/>
              <a:t>Não há nada mais prazeroso para os criativos do que criar algo que realmente importe para eles. Isso pode fazer com que esqueçam de comer, beber e até dormir. Quando as ideias fluem, nada mais importa</a:t>
            </a:r>
            <a:endParaRPr lang="pt-BR" altLang="pt-BR" b="1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2C4A1DFB-D8BE-4828-A50F-3F1235A229EA}" type="slidenum">
              <a:rPr lang="pt-BR" altLang="pt-BR" smtClean="0"/>
              <a:pPr>
                <a:spcBef>
                  <a:spcPct val="0"/>
                </a:spcBef>
              </a:pPr>
              <a:t>12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10681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mtClean="0"/>
              <a:t>Os horários convencionais não se encaixam na agenda dos criativos. Eles fazem as coisas quando é melhor para eles.</a:t>
            </a:r>
            <a:endParaRPr lang="pt-BR" altLang="pt-BR" b="1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6E055C98-6688-4109-AF36-ABB72750F982}" type="slidenum">
              <a:rPr lang="pt-BR" altLang="pt-BR" smtClean="0"/>
              <a:pPr>
                <a:spcBef>
                  <a:spcPct val="0"/>
                </a:spcBef>
              </a:pPr>
              <a:t>13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08001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Isso é um mistério, mas há algo que deixe os criativos inconstantes sobre seus trabalhos.</a:t>
            </a:r>
            <a:endParaRPr lang="pt-BR" altLang="pt-BR" b="1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0CA5DE7D-2F6E-4102-9375-C85758C4C0A1}" type="slidenum">
              <a:rPr lang="pt-BR" altLang="pt-BR" smtClean="0"/>
              <a:pPr>
                <a:spcBef>
                  <a:spcPct val="0"/>
                </a:spcBef>
              </a:pPr>
              <a:t>14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923843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Os criativos sempre observam situações de diferentes pontos de vista.</a:t>
            </a:r>
            <a:endParaRPr lang="pt-BR" altLang="pt-BR" b="1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75FE8442-6532-4D28-8021-8F62E9FB0352}" type="slidenum">
              <a:rPr lang="pt-BR" altLang="pt-BR" smtClean="0"/>
              <a:pPr>
                <a:spcBef>
                  <a:spcPct val="0"/>
                </a:spcBef>
              </a:pPr>
              <a:t>15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67985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Pessoas criativas sempre estão dispostas a aprender, mas são extremamente orgulhosos quando se trata de suas ideias.</a:t>
            </a:r>
            <a:endParaRPr lang="pt-BR" altLang="pt-BR" b="1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9742EDA7-4947-414E-85AC-B704DB780041}" type="slidenum">
              <a:rPr lang="pt-BR" altLang="pt-BR" smtClean="0"/>
              <a:pPr>
                <a:spcBef>
                  <a:spcPct val="0"/>
                </a:spcBef>
              </a:pPr>
              <a:t>16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43975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A resiliência é praticamente um pré-requisito para o sucesso criativo, diz Kaufman. O trabalho criativo é muitas vezes descrito como um processo em que se </a:t>
            </a:r>
            <a:r>
              <a:rPr lang="pt-BR" altLang="pt-BR" smtClean="0">
                <a:hlinkClick r:id="rId3"/>
              </a:rPr>
              <a:t>falha repetidamente</a:t>
            </a:r>
            <a:r>
              <a:rPr lang="pt-BR" altLang="pt-BR" smtClean="0"/>
              <a:t> até que encontre algo que dá certo e pessoas criativas – pelo menos as bem-sucedidas – aprendem a não encarar os erros de forma tão pessoal.</a:t>
            </a:r>
            <a:endParaRPr lang="pt-BR" altLang="pt-BR" b="1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5F9CFC34-EDE4-4D4D-B346-1A00C90FA7D7}" type="slidenum">
              <a:rPr lang="pt-BR" altLang="pt-BR" smtClean="0"/>
              <a:pPr>
                <a:spcBef>
                  <a:spcPct val="0"/>
                </a:spcBef>
              </a:pPr>
              <a:t>17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35520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As pessoas criativas possuem uma curiosidade insaciável – geralmente escolhem examinar profundamente a vida – e à medida em que vão envelhecendo, não deixam de ter </a:t>
            </a:r>
            <a:r>
              <a:rPr lang="pt-BR" altLang="pt-BR" smtClean="0">
                <a:hlinkClick r:id="rId3"/>
              </a:rPr>
              <a:t>curiosidade sobre a vida</a:t>
            </a:r>
            <a:r>
              <a:rPr lang="pt-BR" altLang="pt-BR" smtClean="0"/>
              <a:t>. Seja através de conversas intensas ou de reflexões solitárias, pessoas criativas olham para o mundo ao seu redor e querem saber por quê e como as coisas são do jeito que são.</a:t>
            </a:r>
            <a:endParaRPr lang="pt-BR" altLang="pt-BR" b="1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98FA21A0-0204-4FE6-AC06-0E024373C4F1}" type="slidenum">
              <a:rPr lang="pt-BR" altLang="pt-BR" smtClean="0"/>
              <a:pPr>
                <a:spcBef>
                  <a:spcPct val="0"/>
                </a:spcBef>
              </a:pPr>
              <a:t>18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25948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Os criativos sempre observam situações de diferentes pontos de vista.</a:t>
            </a:r>
            <a:endParaRPr lang="pt-BR" altLang="pt-BR" b="1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4249AB2E-E554-4C7E-BD1C-0B13616993CC}" type="slidenum">
              <a:rPr lang="pt-BR" altLang="pt-BR" smtClean="0"/>
              <a:pPr>
                <a:spcBef>
                  <a:spcPct val="0"/>
                </a:spcBef>
              </a:pPr>
              <a:t>19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1593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mtClean="0"/>
              <a:t>.</a:t>
            </a:r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98C64487-6D58-47AB-8931-8E6E50E169EB}" type="slidenum">
              <a:rPr lang="pt-BR" altLang="pt-BR" smtClean="0"/>
              <a:pPr>
                <a:spcBef>
                  <a:spcPct val="0"/>
                </a:spcBef>
              </a:pPr>
              <a:t>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47957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Qualquer coisa pode servir de inspiração para os criativos, por isso estão sempre observando pessoas e situações. Até os mínimos detalhes.</a:t>
            </a:r>
            <a:endParaRPr lang="pt-BR" altLang="pt-BR" b="1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15C963A5-7E94-4DAE-9BD9-F0D2B84B01D7}" type="slidenum">
              <a:rPr lang="pt-BR" altLang="pt-BR" smtClean="0"/>
              <a:pPr>
                <a:spcBef>
                  <a:spcPct val="0"/>
                </a:spcBef>
              </a:pPr>
              <a:t>20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60337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Fugir da rotina é uma ótima maneira de se manterem motivados. Lembra do #3?</a:t>
            </a:r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00A86603-4606-4D07-8893-68B0A9871449}" type="slidenum">
              <a:rPr lang="pt-BR" altLang="pt-BR" smtClean="0"/>
              <a:pPr>
                <a:spcBef>
                  <a:spcPct val="0"/>
                </a:spcBef>
              </a:pPr>
              <a:t>21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60939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mtClean="0"/>
              <a:t>O recomeço não é um medo de pessoas criativos. Se algo não está bom, recomeçar tudo de novo de um jeito melhor não é um problema.</a:t>
            </a:r>
            <a:endParaRPr lang="pt-BR" altLang="pt-BR" b="1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52FA9EAC-B170-490E-8CF1-C3BC9F4779E3}" type="slidenum">
              <a:rPr lang="pt-BR" altLang="pt-BR" smtClean="0"/>
              <a:pPr>
                <a:spcBef>
                  <a:spcPct val="0"/>
                </a:spcBef>
              </a:pPr>
              <a:t>22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43122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mtClean="0"/>
              <a:t>Eles amam a vida, as pessoas, os animais, a natureza… eles amam tudo que é belo e puro. O amor dos criativos pela vida é contagiante e realmente pode transformar relacionamentos. Fique próximo de pessoas criativas, eles vão fazer sua vida um pouco mais interessante.</a:t>
            </a:r>
            <a:endParaRPr lang="pt-BR" altLang="pt-BR" b="1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08BBF395-5505-42BB-8049-5CC744A82D07}" type="slidenum">
              <a:rPr lang="pt-BR" altLang="pt-BR" smtClean="0"/>
              <a:pPr>
                <a:spcBef>
                  <a:spcPct val="0"/>
                </a:spcBef>
              </a:pPr>
              <a:t>23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64998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mtClean="0"/>
              <a:t>Quer resultados diferentes?  Faça algo diferente, pegue a idéia!</a:t>
            </a:r>
            <a:endParaRPr lang="pt-BR" altLang="pt-BR" b="1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6A983735-D7D7-4B31-84D8-835394F70EC3}" type="slidenum">
              <a:rPr lang="pt-BR" altLang="pt-BR" smtClean="0"/>
              <a:pPr>
                <a:spcBef>
                  <a:spcPct val="0"/>
                </a:spcBef>
              </a:pPr>
              <a:t>24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99728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mtClean="0"/>
              <a:t>Eles amam a vida, as pessoas, os animais, a natureza… eles amam tudo que é belo e puro. O amor dos criativos pela vida é contagiante e realmente pode transformar relacionamentos. Fique próximo de pessoas criativas, eles vão fazer sua vida um pouco mais interessante.</a:t>
            </a:r>
            <a:endParaRPr lang="pt-BR" altLang="pt-BR" b="1" smtClean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72D6AA65-E306-41A9-978D-8A060F2076ED}" type="slidenum">
              <a:rPr lang="pt-BR" altLang="pt-BR" smtClean="0"/>
              <a:pPr>
                <a:spcBef>
                  <a:spcPct val="0"/>
                </a:spcBef>
              </a:pPr>
              <a:t>25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8290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02619BCF-B17D-42AE-B91D-B41F4277D50D}" type="slidenum">
              <a:rPr lang="pt-BR" altLang="pt-BR" smtClean="0"/>
              <a:pPr>
                <a:spcBef>
                  <a:spcPct val="0"/>
                </a:spcBef>
              </a:pPr>
              <a:t>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736453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D9B424A3-586E-40E1-8AFB-0624FA4938AA}" type="slidenum">
              <a:rPr lang="pt-BR" altLang="pt-BR" smtClean="0"/>
              <a:pPr>
                <a:spcBef>
                  <a:spcPct val="0"/>
                </a:spcBef>
              </a:pPr>
              <a:t>4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02977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O site </a:t>
            </a:r>
            <a:r>
              <a:rPr lang="pt-BR" altLang="pt-BR" smtClean="0">
                <a:hlinkClick r:id="rId3"/>
              </a:rPr>
              <a:t>Just Something</a:t>
            </a:r>
            <a:r>
              <a:rPr lang="pt-BR" altLang="pt-BR" smtClean="0"/>
              <a:t> levantou </a:t>
            </a:r>
            <a:r>
              <a:rPr lang="pt-BR" altLang="pt-BR" b="1" smtClean="0"/>
              <a:t>18 características de pessoas criativas</a:t>
            </a:r>
            <a:r>
              <a:rPr lang="pt-BR" altLang="pt-BR" smtClean="0"/>
              <a:t> para tentar entender o que as fazem tão especiais… ou pelo menos diferentes.</a:t>
            </a:r>
          </a:p>
          <a:p>
            <a:r>
              <a:rPr lang="pt-BR" altLang="pt-BR" smtClean="0"/>
              <a:t>Se você quer ser um pouco mais criativo, ou atiçar seu raciocínio, talvez seja uma boa seguir essa lista</a:t>
            </a:r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487D11AB-EB87-4EC9-814A-3634AB13BE44}" type="slidenum">
              <a:rPr lang="pt-BR" altLang="pt-BR" smtClean="0"/>
              <a:pPr>
                <a:spcBef>
                  <a:spcPct val="0"/>
                </a:spcBef>
              </a:pPr>
              <a:t>5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29077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mtClean="0"/>
              <a:t>A verdade é que ninguém sabe quando a próxima grande ideia vai chegar. Isso também serve para os criativos, mas eles sabem que uma hora a ideia chega. Sem mais nem menos, ela chega.</a:t>
            </a:r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82E0C4B1-DC1A-428A-ACAA-388F6A2CBC60}" type="slidenum">
              <a:rPr lang="pt-BR" altLang="pt-BR" smtClean="0"/>
              <a:pPr>
                <a:spcBef>
                  <a:spcPct val="0"/>
                </a:spcBef>
              </a:pPr>
              <a:t>6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95946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mtClean="0"/>
              <a:t>Os criativos podem estar onde quiserem a qualquer momento. Calma, não estou falando de teletransporte. Eles simplesmente se perdem em suas próprias imaginações… e o pior, isso pode acontecer enquanto conversam com você. Faz parte.</a:t>
            </a:r>
            <a:endParaRPr lang="pt-BR" altLang="pt-BR" b="1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AD515881-23AD-4C16-87ED-16B785E5EAF8}" type="slidenum">
              <a:rPr lang="pt-BR" altLang="pt-BR" smtClean="0"/>
              <a:pPr>
                <a:spcBef>
                  <a:spcPct val="0"/>
                </a:spcBef>
              </a:pPr>
              <a:t>7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3407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mtClean="0"/>
              <a:t>É impressionante como essas pessoas precisam de estímulos quase que constantes para se manterem ativos e alertas. É muito difícil que consigam prestar atenção em algo que não estão interessados. Déficit de atenção ou não, isso faz parte dos criativos.</a:t>
            </a:r>
            <a:endParaRPr lang="pt-BR" altLang="pt-BR" b="1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5EABA407-5361-4029-9E10-A1F6A13638DC}" type="slidenum">
              <a:rPr lang="pt-BR" altLang="pt-BR" smtClean="0"/>
              <a:pPr>
                <a:spcBef>
                  <a:spcPct val="0"/>
                </a:spcBef>
              </a:pPr>
              <a:t>8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63163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mtClean="0"/>
              <a:t>Uma parte deles nunca amadurece e isso talvez seja o real segredo para a criatividade. Eles observam o mundo com os olhos curiosos de uma criança</a:t>
            </a:r>
            <a:endParaRPr lang="pt-BR" altLang="pt-BR" b="1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erlin Sans FB Demi" panose="020E0802020502020306" pitchFamily="34" charset="0"/>
              </a:defRPr>
            </a:lvl9pPr>
          </a:lstStyle>
          <a:p>
            <a:pPr>
              <a:spcBef>
                <a:spcPct val="0"/>
              </a:spcBef>
            </a:pPr>
            <a:fld id="{8E9CF70E-7D1D-42D3-84A2-8CC63E49FBA1}" type="slidenum">
              <a:rPr lang="pt-BR" altLang="pt-BR" smtClean="0"/>
              <a:pPr>
                <a:spcBef>
                  <a:spcPct val="0"/>
                </a:spcBef>
              </a:pPr>
              <a:t>9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1756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7247-17A8-4884-8809-E63409FF1F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2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7202A-07D6-4B51-9B02-9277FF4123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16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4DEF3-9548-436B-B024-659712CF92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66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9350C-B0C4-4E90-BB9A-6397A6EB3B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10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04FEA-D7B4-40CA-80DA-38E0D72EA5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38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2FBFE-DB2F-4A19-BDDD-5C81BFED70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22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BFE13-EBB6-4AFE-AA7C-F1F6B8C0B7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87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90EEC-2CCD-4FC2-8726-B81222603B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48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0DD3-4A70-4B26-88CF-C8648002BB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34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0A949-0A43-4C1A-AFE4-A617D5CB9B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60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14892-BF67-481F-9632-85E1CD1E03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69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Berlin Sans FB Demi" panose="020E0802020502020306" pitchFamily="34" charset="0"/>
              </a:defRPr>
            </a:lvl1pPr>
          </a:lstStyle>
          <a:p>
            <a:pPr>
              <a:defRPr/>
            </a:pPr>
            <a:fld id="{54DE4D05-1595-408D-A06B-C3B2F5B8CF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 Dem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 Dem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 Dem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 Dem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 Dem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wnloads\287240__working_p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wnloads\z-best-top-desktop-baby-wallpapers-babies-wallpaper-picture-image-photo-35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6038"/>
            <a:ext cx="9139238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915816" y="4005064"/>
            <a:ext cx="590465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Mundo  Criativo </a:t>
            </a:r>
          </a:p>
          <a:p>
            <a:pPr algn="r" eaLnBrk="1" hangingPunct="1">
              <a:defRPr/>
            </a:pP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Dos Bem Sucedidos</a:t>
            </a:r>
          </a:p>
          <a:p>
            <a:pPr algn="r" eaLnBrk="1" hangingPunct="1">
              <a:defRPr/>
            </a:pPr>
            <a:r>
              <a:rPr lang="pt-B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 eaLnBrk="1" hangingPunct="1">
              <a:defRPr/>
            </a:pPr>
            <a:r>
              <a:rPr lang="pt-B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</a:t>
            </a: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. Gilson </a:t>
            </a:r>
            <a:r>
              <a:rPr lang="pt-B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Cardoso</a:t>
            </a: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5875" y="0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5177" y="4293096"/>
            <a:ext cx="828092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5. Eles vão falhar… assim como vão tentar novamente depois</a:t>
            </a:r>
            <a:endParaRPr lang="pt-B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0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pt-BR" dirty="0" smtClean="0">
                <a:latin typeface="Berlin Sans FB Demi" pitchFamily="34" charset="0"/>
              </a:rPr>
              <a:t> </a:t>
            </a: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552" y="1988840"/>
            <a:ext cx="88740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6. Eles seguem seus corações</a:t>
            </a: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488" y="46038"/>
            <a:ext cx="887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7. Eles se perdem no tempo</a:t>
            </a: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80975" y="-17463"/>
            <a:ext cx="9324975" cy="6765926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80528" y="4775697"/>
            <a:ext cx="9433048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</a:t>
            </a: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8. Eles trabalham quando os outros estão dormindo… e dormem quando os outros estão trabalhando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938" y="0"/>
            <a:ext cx="8963026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8424" y="4149080"/>
            <a:ext cx="8775576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9. Eles enxergam oportunidades onde os outros veem dificuldades</a:t>
            </a: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938" y="0"/>
            <a:ext cx="8963026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4725144"/>
            <a:ext cx="8775576" cy="69249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10. Eles se apaixonam por suas criações em um dia e no outro as odeiam como nunca antes</a:t>
            </a: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938" y="0"/>
            <a:ext cx="9151938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188640"/>
            <a:ext cx="8775576" cy="54784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11. Eles são humildes e orgulhosos ao mesmo tempo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938" y="0"/>
            <a:ext cx="8963026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2323" y="5517232"/>
            <a:ext cx="870356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12.Elas aprendem com os erros.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938" y="0"/>
            <a:ext cx="8963026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1791" y="5301208"/>
            <a:ext cx="870356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13.Elas fazem as perguntas mais complexas.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938" y="0"/>
            <a:ext cx="8963026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2323" y="5517232"/>
            <a:ext cx="870356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14. Eles veem o outro lado da moeda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19" y="3212976"/>
            <a:ext cx="8801993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</a:t>
            </a: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criatividade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é a faculdade/habilidade de criar ou o potencial criativo. Consiste em encontrar métodos ou </a:t>
            </a:r>
            <a:r>
              <a:rPr lang="pt-BR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objectos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para executar tarefas de uma maneira nova ou diferente do habitual, com a intenção de satisfazer um propósito.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938" y="0"/>
            <a:ext cx="8963026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552" y="4734341"/>
            <a:ext cx="8775576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15. Eles são grandes observadores</a:t>
            </a: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038" y="106363"/>
            <a:ext cx="9097962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7741" y="5157192"/>
            <a:ext cx="887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16. Eles estão sempre buscando novas experiências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488" y="46038"/>
            <a:ext cx="88740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17. Eles recomeçam tudo de novo</a:t>
            </a: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                        </a:t>
            </a:r>
          </a:p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488" y="46038"/>
            <a:ext cx="88740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18. Eles amam amar </a:t>
            </a: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                        </a:t>
            </a:r>
          </a:p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488" y="46038"/>
            <a:ext cx="887400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“Não tem como obtermos resultados diferentes, fazendo sempre do mesmo jeito”</a:t>
            </a: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                        </a:t>
            </a:r>
          </a:p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038" y="92075"/>
            <a:ext cx="9097962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5730" y="3475037"/>
            <a:ext cx="8918513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Quer ter sucesso na vida?</a:t>
            </a:r>
          </a:p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Seja </a:t>
            </a:r>
          </a:p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Criativo</a:t>
            </a: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!!</a:t>
            </a: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                        </a:t>
            </a:r>
          </a:p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31032" y="5053126"/>
            <a:ext cx="871296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Você se considera uma pessoa Criativa?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8040" y="5301208"/>
            <a:ext cx="840792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Consegue identificar Um?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9143" y="4503639"/>
            <a:ext cx="871296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Descubra algumas características que os Criativos tem em comum (</a:t>
            </a: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Just </a:t>
            </a:r>
            <a:r>
              <a:rPr lang="pt-BR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Something</a:t>
            </a: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5516" y="5085184"/>
            <a:ext cx="871296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1. Pessoas criativas se inspiram nas horas mais improváveis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7584" y="5242303"/>
            <a:ext cx="79208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2. Eles sonham acordado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5651" y="4869160"/>
            <a:ext cx="849694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3. Eles ficam entediados facilmente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6038"/>
            <a:ext cx="9053513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28" y="5013176"/>
            <a:ext cx="887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4. Eles enxergam o mundo com os olhos de uma criança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tons-preto">
  <a:themeElements>
    <a:clrScheme name="4tons-preto 13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tons-pre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tons-pre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4tons-preto</Template>
  <TotalTime>24318</TotalTime>
  <Words>929</Words>
  <Application>Microsoft Office PowerPoint</Application>
  <PresentationFormat>Apresentação na tela (4:3)</PresentationFormat>
  <Paragraphs>113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Berlin Sans FB Demi</vt:lpstr>
      <vt:lpstr>Trebuchet MS</vt:lpstr>
      <vt:lpstr>4tons-preto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PE2015-C24-O MUNDO DOS CRIATIVOS</dc:title>
  <dc:subject>PASTOR DE ESCOLA</dc:subject>
  <dc:creator>Pr. MARCELO AUGUSTO DE CARVALHO</dc:creator>
  <cp:keywords>www.4tons.com</cp:keywords>
  <dc:description>COMÉRCIO PROIBIDO. USO PESSOAL</dc:description>
  <cp:lastModifiedBy>pr. marcelo carvalho</cp:lastModifiedBy>
  <cp:revision>221</cp:revision>
  <dcterms:created xsi:type="dcterms:W3CDTF">2009-09-21T13:03:02Z</dcterms:created>
  <dcterms:modified xsi:type="dcterms:W3CDTF">2015-02-18T16:41:21Z</dcterms:modified>
  <cp:category>CAPELAS 2015; CAPELAS</cp:category>
</cp:coreProperties>
</file>