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3"/>
  </p:notesMasterIdLst>
  <p:sldIdLst>
    <p:sldId id="257" r:id="rId2"/>
    <p:sldId id="306" r:id="rId3"/>
    <p:sldId id="286" r:id="rId4"/>
    <p:sldId id="287" r:id="rId5"/>
    <p:sldId id="288" r:id="rId6"/>
    <p:sldId id="295" r:id="rId7"/>
    <p:sldId id="296" r:id="rId8"/>
    <p:sldId id="297" r:id="rId9"/>
    <p:sldId id="289" r:id="rId10"/>
    <p:sldId id="298" r:id="rId11"/>
    <p:sldId id="290" r:id="rId12"/>
    <p:sldId id="292" r:id="rId13"/>
    <p:sldId id="299" r:id="rId14"/>
    <p:sldId id="303" r:id="rId15"/>
    <p:sldId id="302" r:id="rId16"/>
    <p:sldId id="300" r:id="rId17"/>
    <p:sldId id="294" r:id="rId18"/>
    <p:sldId id="293" r:id="rId19"/>
    <p:sldId id="301" r:id="rId20"/>
    <p:sldId id="304" r:id="rId21"/>
    <p:sldId id="305" r:id="rId2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CC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758" autoAdjust="0"/>
  </p:normalViewPr>
  <p:slideViewPr>
    <p:cSldViewPr>
      <p:cViewPr varScale="1">
        <p:scale>
          <a:sx n="53" d="100"/>
          <a:sy n="53" d="100"/>
        </p:scale>
        <p:origin x="117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EE4F264B-85EC-48B4-BA6E-A4D159967029}" type="datetimeFigureOut">
              <a:rPr lang="pt-BR"/>
              <a:pPr>
                <a:defRPr/>
              </a:pPr>
              <a:t>10/02/2015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EA8057D0-3BB0-4BEB-BBBF-8333E1BA9BB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7043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pt-BR" b="1" dirty="0" smtClean="0"/>
              <a:t>www.4tons.com</a:t>
            </a:r>
          </a:p>
          <a:p>
            <a:pPr algn="ctr">
              <a:defRPr/>
            </a:pPr>
            <a:r>
              <a:rPr lang="pt-BR" b="1" dirty="0" smtClean="0"/>
              <a:t>Pr. Marcelo Augusto de Carvalho</a:t>
            </a:r>
            <a:endParaRPr lang="pt-BR" b="1" dirty="0"/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05E988D0-FF6C-44AF-B4FA-5943B17BCD3D}" type="slidenum">
              <a:rPr lang="pt-BR" altLang="pt-BR" smtClean="0">
                <a:latin typeface="Berlin Sans FB Demi" pitchFamily="34" charset="0"/>
              </a:rPr>
              <a:pPr eaLnBrk="1" hangingPunct="1"/>
              <a:t>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952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...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“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Por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favor,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perdoe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!!!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“,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grita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Balal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 “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Pelo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menos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por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meu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 pela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minha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mãe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”.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“Como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posso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perdoar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?!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Você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mostrou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alguma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misericórdia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pai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 à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mãe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do meu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filho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?!”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...inesperadamente</a:t>
            </a:r>
            <a:r>
              <a:rPr lang="pt-BR" baseline="0" dirty="0" smtClean="0"/>
              <a:t> </a:t>
            </a:r>
            <a:r>
              <a:rPr lang="pt-BR" baseline="0" dirty="0" err="1" smtClean="0"/>
              <a:t>Samereh</a:t>
            </a:r>
            <a:r>
              <a:rPr lang="pt-BR" baseline="0" dirty="0" smtClean="0"/>
              <a:t> sobe num banquinho e ao invés de empurrar a cadeira para a morte de </a:t>
            </a:r>
            <a:r>
              <a:rPr lang="pt-BR" baseline="0" dirty="0" err="1" smtClean="0"/>
              <a:t>Balal</a:t>
            </a:r>
            <a:r>
              <a:rPr lang="pt-BR" baseline="0" dirty="0" smtClean="0"/>
              <a:t>, ela desfere uma sonora bofetada em seu rosto.</a:t>
            </a:r>
          </a:p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057D0-3BB0-4BEB-BBBF-8333E1BA9BB5}" type="slidenum">
              <a:rPr lang="pt-BR" smtClean="0"/>
              <a:pPr>
                <a:defRPr/>
              </a:pPr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18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E em seguida, ela perdoa o assassino, e seu marido, pai do jovem assassinado, retira com as próprias mãos a corda do pescoço de </a:t>
            </a:r>
            <a:r>
              <a:rPr lang="pt-BR" baseline="0" dirty="0" err="1" smtClean="0"/>
              <a:t>Balal</a:t>
            </a:r>
            <a:r>
              <a:rPr lang="pt-BR" baseline="0" dirty="0" smtClean="0"/>
              <a:t>, dando a ele o direito de continuar vivendo.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057D0-3BB0-4BEB-BBBF-8333E1BA9BB5}" type="slidenum">
              <a:rPr lang="pt-BR" smtClean="0"/>
              <a:pPr>
                <a:defRPr/>
              </a:pPr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1082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dirty="0" smtClean="0"/>
              <a:t>A mãe de </a:t>
            </a:r>
            <a:r>
              <a:rPr lang="pt-BR" altLang="pt-BR" dirty="0" err="1" smtClean="0"/>
              <a:t>Balal</a:t>
            </a:r>
            <a:r>
              <a:rPr lang="pt-BR" altLang="pt-BR" dirty="0" smtClean="0"/>
              <a:t>, chorando,</a:t>
            </a:r>
            <a:r>
              <a:rPr lang="pt-BR" altLang="pt-BR" baseline="0" dirty="0" smtClean="0"/>
              <a:t> </a:t>
            </a:r>
            <a:r>
              <a:rPr lang="pt-BR" altLang="pt-BR" dirty="0" smtClean="0"/>
              <a:t>corre e abraça </a:t>
            </a:r>
            <a:r>
              <a:rPr lang="pt-BR" altLang="pt-BR" dirty="0" err="1" smtClean="0"/>
              <a:t>Samereh</a:t>
            </a:r>
            <a:r>
              <a:rPr lang="pt-BR" altLang="pt-BR" dirty="0" smtClean="0"/>
              <a:t>.</a:t>
            </a:r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E8E16695-1E3F-467A-A2DA-B1CDC015A1D4}" type="slidenum">
              <a:rPr lang="pt-BR" altLang="pt-BR" smtClean="0">
                <a:latin typeface="Berlin Sans FB Demi" pitchFamily="34" charset="0"/>
              </a:rPr>
              <a:pPr eaLnBrk="1" hangingPunct="1"/>
              <a:t>12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076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dirty="0" smtClean="0"/>
              <a:t>E logo em seguida se abaixa para beijar os seus pés.</a:t>
            </a:r>
            <a:r>
              <a:rPr lang="pt-BR" altLang="pt-BR" baseline="0" dirty="0" smtClean="0"/>
              <a:t> Mas </a:t>
            </a:r>
            <a:r>
              <a:rPr lang="pt-BR" altLang="pt-BR" baseline="0" dirty="0" err="1" smtClean="0"/>
              <a:t>Samereh</a:t>
            </a:r>
            <a:r>
              <a:rPr lang="pt-BR" altLang="pt-BR" baseline="0" dirty="0" smtClean="0"/>
              <a:t> a impede e a levanta.</a:t>
            </a:r>
          </a:p>
          <a:p>
            <a:r>
              <a:rPr lang="pt-BR" altLang="pt-BR" baseline="0" dirty="0" smtClean="0"/>
              <a:t>“Eu sei o que é ter uma casa vazia”, teria dito </a:t>
            </a:r>
            <a:r>
              <a:rPr lang="pt-BR" altLang="pt-BR" baseline="0" dirty="0" err="1" smtClean="0"/>
              <a:t>Samereh</a:t>
            </a:r>
            <a:r>
              <a:rPr lang="pt-BR" altLang="pt-BR" baseline="0" dirty="0" smtClean="0"/>
              <a:t> à mãe de </a:t>
            </a:r>
            <a:r>
              <a:rPr lang="pt-BR" altLang="pt-BR" baseline="0" dirty="0" err="1" smtClean="0"/>
              <a:t>Balal</a:t>
            </a:r>
            <a:r>
              <a:rPr lang="pt-BR" altLang="pt-BR" baseline="0" dirty="0" smtClean="0"/>
              <a:t>.</a:t>
            </a:r>
          </a:p>
          <a:p>
            <a:endParaRPr lang="pt-BR" altLang="pt-BR" baseline="0" dirty="0" smtClean="0"/>
          </a:p>
          <a:p>
            <a:r>
              <a:rPr lang="pt-BR" altLang="pt-BR" baseline="0" dirty="0" smtClean="0"/>
              <a:t>Um dos segredos do perdão e que Jesus ensinou muito bem foi deixar de pensar somente em si mesmo.</a:t>
            </a:r>
          </a:p>
          <a:p>
            <a:r>
              <a:rPr lang="pt-BR" altLang="pt-BR" baseline="0" dirty="0" smtClean="0"/>
              <a:t>“Sair de você” e se colocar no lugar do outro. </a:t>
            </a:r>
          </a:p>
          <a:p>
            <a:r>
              <a:rPr lang="pt-BR" altLang="pt-BR" baseline="0" dirty="0" smtClean="0"/>
              <a:t>Esta foi a atitude de </a:t>
            </a:r>
            <a:r>
              <a:rPr lang="pt-BR" altLang="pt-BR" baseline="0" dirty="0" err="1" smtClean="0"/>
              <a:t>Samereh</a:t>
            </a:r>
            <a:r>
              <a:rPr lang="pt-BR" altLang="pt-BR" baseline="0" dirty="0" smtClean="0"/>
              <a:t>. </a:t>
            </a:r>
          </a:p>
          <a:p>
            <a:r>
              <a:rPr lang="pt-BR" altLang="pt-BR" baseline="0" dirty="0" smtClean="0"/>
              <a:t>Esta foi a atitude de Jesus. </a:t>
            </a:r>
          </a:p>
          <a:p>
            <a:r>
              <a:rPr lang="pt-BR" altLang="pt-BR" baseline="0" dirty="0" smtClean="0"/>
              <a:t>Esta pode ser a sua!!!</a:t>
            </a:r>
          </a:p>
          <a:p>
            <a:r>
              <a:rPr lang="pt-BR" altLang="pt-BR" baseline="0" dirty="0" smtClean="0"/>
              <a:t>Se coloque no lugar daquele que te ofendeu e com a ajuda de Jesus, permita-se perdoar!</a:t>
            </a:r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E8E16695-1E3F-467A-A2DA-B1CDC015A1D4}" type="slidenum">
              <a:rPr lang="pt-BR" altLang="pt-BR" smtClean="0">
                <a:latin typeface="Berlin Sans FB Demi" pitchFamily="34" charset="0"/>
              </a:rPr>
              <a:pPr eaLnBrk="1" hangingPunct="1"/>
              <a:t>13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16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"Losing a child is like losing a part of your body. All these years, I felt like a moving dead body," she said. "But now, I feel very calm, I feel I'm at peace. I feel that vengeance has left my heart."</a:t>
            </a:r>
            <a:endParaRPr lang="pt-BR" altLang="pt-BR" dirty="0" smtClean="0"/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E8E16695-1E3F-467A-A2DA-B1CDC015A1D4}" type="slidenum">
              <a:rPr lang="pt-BR" altLang="pt-BR" smtClean="0">
                <a:latin typeface="Berlin Sans FB Demi" pitchFamily="34" charset="0"/>
              </a:rPr>
              <a:pPr eaLnBrk="1" hangingPunct="1"/>
              <a:t>14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17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"Losing a child is like losing a part of your body. All these years, I felt like a moving dead body," she said. "But now, I feel very calm, I feel I'm at peace. I feel that vengeance has left my heart."</a:t>
            </a:r>
            <a:endParaRPr lang="pt-BR" altLang="pt-BR" dirty="0" smtClean="0"/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E8E16695-1E3F-467A-A2DA-B1CDC015A1D4}" type="slidenum">
              <a:rPr lang="pt-BR" altLang="pt-BR" smtClean="0">
                <a:latin typeface="Berlin Sans FB Demi" pitchFamily="34" charset="0"/>
              </a:rPr>
              <a:pPr eaLnBrk="1" hangingPunct="1"/>
              <a:t>15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21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Você já se imaginou assim ? Com a corda no pescoço, pronto para morrer e sem ter o que fazer para se salvar ?</a:t>
            </a:r>
          </a:p>
          <a:p>
            <a:r>
              <a:rPr lang="pt-BR" baseline="0" dirty="0" smtClean="0"/>
              <a:t>Esta era a nossa situação.</a:t>
            </a:r>
          </a:p>
          <a:p>
            <a:r>
              <a:rPr lang="pt-BR" baseline="0" dirty="0" smtClean="0"/>
              <a:t>A Bíblia diz que todos somos pecadores e que estamos afastados de Deus.</a:t>
            </a:r>
          </a:p>
          <a:p>
            <a:r>
              <a:rPr lang="pt-BR" baseline="0" dirty="0" smtClean="0"/>
              <a:t>“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pois todos pecaram e estão destituídos da glória de Deus” –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Rm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3:23</a:t>
            </a:r>
          </a:p>
          <a:p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“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Portanto, da mesma forma como o pecado entrou no mundo por um homem, e pelo pecado a morte, assim também a morte veio a todos os homens, porque todos pecaram” –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Rm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5:12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Se coloque nesta situação, tente se imaginar no lugar de </a:t>
            </a:r>
            <a:r>
              <a:rPr lang="pt-BR" baseline="0" dirty="0" err="1" smtClean="0"/>
              <a:t>Balal</a:t>
            </a:r>
            <a:r>
              <a:rPr lang="pt-BR" baseline="0" dirty="0" smtClean="0"/>
              <a:t> ? Imagine seu rosto nesta foto.</a:t>
            </a:r>
          </a:p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057D0-3BB0-4BEB-BBBF-8333E1BA9BB5}" type="slidenum">
              <a:rPr lang="pt-BR" smtClean="0"/>
              <a:pPr>
                <a:defRPr/>
              </a:pPr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1082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 morte que nós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merecíamos, Ele pagou. Assumiu nosso lugar na “forca”.</a:t>
            </a:r>
            <a:endParaRPr lang="pt-BR" altLang="pt-BR" dirty="0" smtClean="0"/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E8E16695-1E3F-467A-A2DA-B1CDC015A1D4}" type="slidenum">
              <a:rPr lang="pt-BR" altLang="pt-BR" smtClean="0">
                <a:latin typeface="Berlin Sans FB Demi" pitchFamily="34" charset="0"/>
              </a:rPr>
              <a:pPr eaLnBrk="1" hangingPunct="1"/>
              <a:t>17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991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dirty="0" smtClean="0"/>
              <a:t>Ele nos dá a chance agora</a:t>
            </a:r>
            <a:r>
              <a:rPr lang="pt-BR" altLang="pt-BR" baseline="0" dirty="0" smtClean="0"/>
              <a:t> como estamos. Podemos conhecê-lo e ir até Ele sendo nós ainda pecadores.</a:t>
            </a:r>
            <a:endParaRPr lang="pt-BR" altLang="pt-BR" dirty="0" smtClean="0"/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E8E16695-1E3F-467A-A2DA-B1CDC015A1D4}" type="slidenum">
              <a:rPr lang="pt-BR" altLang="pt-BR" smtClean="0">
                <a:latin typeface="Berlin Sans FB Demi" pitchFamily="34" charset="0"/>
              </a:rPr>
              <a:pPr eaLnBrk="1" hangingPunct="1"/>
              <a:t>18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989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dirty="0" smtClean="0"/>
              <a:t>Aproveite esta</a:t>
            </a:r>
            <a:r>
              <a:rPr lang="pt-BR" altLang="pt-BR" baseline="0" dirty="0" smtClean="0"/>
              <a:t> oportunidade incrível! Receba o perdão e pratique o perdão!</a:t>
            </a:r>
          </a:p>
          <a:p>
            <a:r>
              <a:rPr lang="pt-BR" altLang="pt-BR" baseline="0" dirty="0" smtClean="0"/>
              <a:t>Perdoe agora!</a:t>
            </a:r>
          </a:p>
          <a:p>
            <a:endParaRPr lang="pt-BR" altLang="pt-BR" baseline="0" dirty="0" smtClean="0"/>
          </a:p>
          <a:p>
            <a:r>
              <a:rPr lang="pt-BR" altLang="pt-BR" baseline="0" smtClean="0"/>
              <a:t>Apresentar o(s) vídeo(s).</a:t>
            </a:r>
            <a:endParaRPr lang="pt-BR" altLang="pt-BR" dirty="0" smtClean="0"/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E8E16695-1E3F-467A-A2DA-B1CDC015A1D4}" type="slidenum">
              <a:rPr lang="pt-BR" altLang="pt-BR" smtClean="0">
                <a:latin typeface="Berlin Sans FB Demi" pitchFamily="34" charset="0"/>
              </a:rPr>
              <a:pPr eaLnBrk="1" hangingPunct="1"/>
              <a:t>19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3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defRPr/>
            </a:pPr>
            <a:r>
              <a:rPr lang="pt-BR" b="1" dirty="0" smtClean="0"/>
              <a:t>Fontes:</a:t>
            </a:r>
          </a:p>
          <a:p>
            <a:pPr algn="l">
              <a:defRPr/>
            </a:pPr>
            <a:r>
              <a:rPr lang="pt-BR" b="1" dirty="0" smtClean="0"/>
              <a:t>http://extra.globo.com/noticias/mundo/mae-de-jovem-morto-no-ira-salva-da-forca-assassino-do-filho-12223890.html</a:t>
            </a:r>
          </a:p>
          <a:p>
            <a:pPr algn="l">
              <a:defRPr/>
            </a:pPr>
            <a:r>
              <a:rPr lang="pt-BR" b="1" dirty="0" smtClean="0"/>
              <a:t>http://www.aleteia.org/pt/mundo/noticias/ira-mae-perdoa-o-assassino-do-seu-filho-e-o-salva-da-forca-5824556782583808</a:t>
            </a:r>
          </a:p>
          <a:p>
            <a:pPr algn="l">
              <a:defRPr/>
            </a:pPr>
            <a:r>
              <a:rPr lang="pt-BR" b="1" dirty="0" smtClean="0"/>
              <a:t>http://noticias.r7.com/internacional/fotos/no-ira-mae-da-vitima-tira-na-ultima-hora-assassino-da-forca-em-emocionante-ato-de-perdao-17042014#!/foto/1</a:t>
            </a:r>
          </a:p>
          <a:p>
            <a:pPr algn="l">
              <a:defRPr/>
            </a:pPr>
            <a:r>
              <a:rPr lang="pt-BR" b="1" dirty="0" smtClean="0"/>
              <a:t>http://www.theguardian.com/world/2014/apr/16/iran-parents-halt-killer-execution</a:t>
            </a:r>
          </a:p>
          <a:p>
            <a:pPr algn="l">
              <a:defRPr/>
            </a:pPr>
            <a:r>
              <a:rPr lang="pt-BR" b="1" smtClean="0"/>
              <a:t>http://www.theguardian.com/world/2014/apr/25/interview-samereh-alinejad-iranian-mother-spared-sons-killer</a:t>
            </a:r>
            <a:endParaRPr lang="pt-BR" b="1" dirty="0"/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05E988D0-FF6C-44AF-B4FA-5943B17BCD3D}" type="slidenum">
              <a:rPr lang="pt-BR" altLang="pt-BR" smtClean="0">
                <a:latin typeface="Berlin Sans FB Demi" pitchFamily="34" charset="0"/>
              </a:rPr>
              <a:pPr eaLnBrk="1" hangingPunct="1"/>
              <a:t>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961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dirty="0" smtClean="0"/>
              <a:t>Aproveite esta</a:t>
            </a:r>
            <a:r>
              <a:rPr lang="pt-BR" altLang="pt-BR" baseline="0" dirty="0" smtClean="0"/>
              <a:t> oportunidade incrível! Receba o perdão e pratique o perdão!</a:t>
            </a:r>
          </a:p>
          <a:p>
            <a:r>
              <a:rPr lang="pt-BR" altLang="pt-BR" baseline="0" dirty="0" smtClean="0"/>
              <a:t>Perdoe agora!</a:t>
            </a:r>
          </a:p>
          <a:p>
            <a:endParaRPr lang="pt-BR" altLang="pt-BR" baseline="0" dirty="0" smtClean="0"/>
          </a:p>
          <a:p>
            <a:r>
              <a:rPr lang="pt-BR" altLang="pt-BR" baseline="0" smtClean="0"/>
              <a:t>Apresentar o(s) vídeo(s).</a:t>
            </a:r>
            <a:endParaRPr lang="pt-BR" altLang="pt-BR" dirty="0" smtClean="0"/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E8E16695-1E3F-467A-A2DA-B1CDC015A1D4}" type="slidenum">
              <a:rPr lang="pt-BR" altLang="pt-BR" smtClean="0">
                <a:latin typeface="Berlin Sans FB Demi" pitchFamily="34" charset="0"/>
              </a:rPr>
              <a:pPr eaLnBrk="1" hangingPunct="1"/>
              <a:t>20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747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dirty="0" smtClean="0"/>
              <a:t>Aproveite esta</a:t>
            </a:r>
            <a:r>
              <a:rPr lang="pt-BR" altLang="pt-BR" baseline="0" dirty="0" smtClean="0"/>
              <a:t> oportunidade incrível! Receba o perdão e pratique o perdão!</a:t>
            </a:r>
          </a:p>
          <a:p>
            <a:r>
              <a:rPr lang="pt-BR" altLang="pt-BR" baseline="0" dirty="0" smtClean="0"/>
              <a:t>Perdoe agora!</a:t>
            </a:r>
          </a:p>
          <a:p>
            <a:endParaRPr lang="pt-BR" altLang="pt-BR" baseline="0" dirty="0" smtClean="0"/>
          </a:p>
          <a:p>
            <a:r>
              <a:rPr lang="pt-BR" altLang="pt-BR" baseline="0" smtClean="0"/>
              <a:t>Apresentar o(s) vídeo(s).</a:t>
            </a:r>
            <a:endParaRPr lang="pt-BR" altLang="pt-BR" dirty="0" smtClean="0"/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E8E16695-1E3F-467A-A2DA-B1CDC015A1D4}" type="slidenum">
              <a:rPr lang="pt-BR" altLang="pt-BR" smtClean="0">
                <a:latin typeface="Berlin Sans FB Demi" pitchFamily="34" charset="0"/>
              </a:rPr>
              <a:pPr eaLnBrk="1" hangingPunct="1"/>
              <a:t>21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176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b="1" dirty="0" smtClean="0"/>
              <a:t>Em 17/04/14,</a:t>
            </a:r>
            <a:r>
              <a:rPr lang="pt-BR" altLang="pt-BR" b="1" baseline="0" dirty="0" smtClean="0"/>
              <a:t> u</a:t>
            </a:r>
            <a:r>
              <a:rPr lang="pt-BR" altLang="pt-BR" b="1" dirty="0" smtClean="0"/>
              <a:t>m</a:t>
            </a:r>
            <a:r>
              <a:rPr lang="pt-BR" altLang="pt-BR" b="1" baseline="0" dirty="0" smtClean="0"/>
              <a:t> jovem, chamado </a:t>
            </a:r>
            <a:r>
              <a:rPr lang="pt-BR" altLang="pt-BR" b="1" baseline="0" dirty="0" err="1" smtClean="0"/>
              <a:t>Balal</a:t>
            </a:r>
            <a:r>
              <a:rPr lang="pt-BR" altLang="pt-BR" b="1" baseline="0" dirty="0" smtClean="0"/>
              <a:t>, condenado à morte por homicídio é levado à forca na cidade de </a:t>
            </a:r>
            <a:r>
              <a:rPr lang="pt-BR" altLang="pt-BR" b="1" baseline="0" dirty="0" err="1" smtClean="0"/>
              <a:t>Royan</a:t>
            </a:r>
            <a:r>
              <a:rPr lang="pt-BR" altLang="pt-BR" b="1" baseline="0" dirty="0" smtClean="0"/>
              <a:t>, no Irã.</a:t>
            </a:r>
            <a:endParaRPr lang="pt-BR" altLang="pt-BR" b="1" dirty="0" smtClean="0"/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401C7B2-7B63-4C6B-9AFA-0C891A15C052}" type="slidenum">
              <a:rPr lang="pt-BR" altLang="pt-BR" smtClean="0">
                <a:latin typeface="Berlin Sans FB Demi" pitchFamily="34" charset="0"/>
              </a:rPr>
              <a:pPr eaLnBrk="1" hangingPunct="1"/>
              <a:t>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270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C</a:t>
            </a:r>
            <a:r>
              <a:rPr lang="pt-BR" b="1" baseline="0" dirty="0" smtClean="0"/>
              <a:t>om as mãos amarradas às costas e vendado, </a:t>
            </a:r>
            <a:r>
              <a:rPr lang="pt-BR" b="1" baseline="0" dirty="0" err="1" smtClean="0"/>
              <a:t>Balal</a:t>
            </a:r>
            <a:r>
              <a:rPr lang="pt-BR" b="1" baseline="0" dirty="0" smtClean="0"/>
              <a:t> é levado até o local da execução.</a:t>
            </a:r>
            <a:endParaRPr lang="pt-BR" b="1" dirty="0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0034E981-0EBA-4F99-8103-A6F1A572DF46}" type="slidenum">
              <a:rPr lang="pt-BR" altLang="pt-BR" smtClean="0">
                <a:latin typeface="Berlin Sans FB Demi" pitchFamily="34" charset="0"/>
              </a:rPr>
              <a:pPr eaLnBrk="1" hangingPunct="1"/>
              <a:t>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89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A</a:t>
            </a:r>
            <a:r>
              <a:rPr lang="pt-BR" b="1" baseline="0" dirty="0" smtClean="0"/>
              <a:t> corda devidamente preparada é colocada ao redor de seu pescoço e ele sobe em um cadeira sobre o alçapão.</a:t>
            </a:r>
            <a:endParaRPr lang="pt-BR" b="1" dirty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E41563D1-D61D-4688-9CE2-94F0A92080E6}" type="slidenum">
              <a:rPr lang="pt-BR" altLang="pt-BR" smtClean="0">
                <a:latin typeface="Berlin Sans FB Demi" pitchFamily="34" charset="0"/>
              </a:rPr>
              <a:pPr eaLnBrk="1" hangingPunct="1"/>
              <a:t>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186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Tudo isso é observado por muitas pessoas e acompanhado</a:t>
            </a:r>
            <a:r>
              <a:rPr lang="pt-BR" b="1" baseline="0" dirty="0" smtClean="0"/>
              <a:t> também pela mãe do jovem assassinado, </a:t>
            </a:r>
            <a:r>
              <a:rPr lang="pt-BR" b="1" baseline="0" dirty="0" err="1" smtClean="0"/>
              <a:t>Samereh</a:t>
            </a:r>
            <a:r>
              <a:rPr lang="pt-BR" b="1" baseline="0" dirty="0" smtClean="0"/>
              <a:t> </a:t>
            </a:r>
            <a:r>
              <a:rPr lang="pt-BR" b="1" baseline="0" dirty="0" err="1" smtClean="0"/>
              <a:t>Alinejad</a:t>
            </a:r>
            <a:r>
              <a:rPr lang="pt-BR" b="1" baseline="0" dirty="0" smtClean="0"/>
              <a:t> que anos antes já havia perdido um outro filho em um acidente.</a:t>
            </a:r>
            <a:endParaRPr lang="pt-BR" b="1" dirty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E41563D1-D61D-4688-9CE2-94F0A92080E6}" type="slidenum">
              <a:rPr lang="pt-BR" altLang="pt-BR" smtClean="0">
                <a:latin typeface="Berlin Sans FB Demi" pitchFamily="34" charset="0"/>
              </a:rPr>
              <a:pPr eaLnBrk="1" hangingPunct="1"/>
              <a:t>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53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E41563D1-D61D-4688-9CE2-94F0A92080E6}" type="slidenum">
              <a:rPr lang="pt-BR" altLang="pt-BR" smtClean="0">
                <a:latin typeface="Berlin Sans FB Demi" pitchFamily="34" charset="0"/>
              </a:rPr>
              <a:pPr eaLnBrk="1" hangingPunct="1"/>
              <a:t>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188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Abdollah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Hosseinzadeh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foi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esfaqueado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morto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numa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briga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de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rua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no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outono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de 2007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quando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tinha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apenas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18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anos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assassino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Balal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era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seu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colega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de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futebol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época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com 20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anos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Começaram com uma discussão,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Abdollah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ofendeu e chutou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Balal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que tirou uma faca de cozinha de uma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d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as meias e o esfaqueou. Condenado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a 7 anos de reclusão e depois à morte.</a:t>
            </a:r>
          </a:p>
          <a:p>
            <a:pPr algn="just">
              <a:defRPr/>
            </a:pP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 Irã é um dos países que mais executa pena de morte no mundo, perdendo apenas para a China.</a:t>
            </a:r>
          </a:p>
          <a:p>
            <a:pPr algn="just">
              <a:defRPr/>
            </a:pP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 é comum haver execução em praça pública.</a:t>
            </a:r>
            <a:endParaRPr lang="pt-BR" b="1" dirty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E41563D1-D61D-4688-9CE2-94F0A92080E6}" type="slidenum">
              <a:rPr lang="pt-BR" altLang="pt-BR" smtClean="0">
                <a:latin typeface="Berlin Sans FB Demi" pitchFamily="34" charset="0"/>
              </a:rPr>
              <a:pPr eaLnBrk="1" hangingPunct="1"/>
              <a:t>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593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É permitido aos parentes da vítima empurrarem a cadeira fazendo com que o condenado seja lançado no alçapão</a:t>
            </a:r>
            <a:r>
              <a:rPr lang="pt-BR" baseline="0" dirty="0" smtClean="0"/>
              <a:t> e então enforcado.</a:t>
            </a:r>
          </a:p>
          <a:p>
            <a:r>
              <a:rPr lang="pt-BR" dirty="0" err="1" smtClean="0"/>
              <a:t>Samereh</a:t>
            </a:r>
            <a:r>
              <a:rPr lang="pt-BR" dirty="0" smtClean="0"/>
              <a:t> </a:t>
            </a:r>
            <a:r>
              <a:rPr lang="pt-BR" dirty="0" err="1" smtClean="0"/>
              <a:t>Alinejad</a:t>
            </a:r>
            <a:r>
              <a:rPr lang="pt-BR" dirty="0" smtClean="0"/>
              <a:t>, mãe da vítima, vai até lá.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057D0-3BB0-4BEB-BBBF-8333E1BA9BB5}" type="slidenum">
              <a:rPr lang="pt-BR" smtClean="0"/>
              <a:pPr>
                <a:defRPr/>
              </a:pPr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18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C3F8F-4AD2-40BA-A914-6CF913BA349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3853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E2579-D5A9-4DC4-A1A1-B4A3FFEC0F5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369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A2F8D-3715-44EF-9802-DB913AF8713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13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BDC49-4831-4536-8B7B-C2A489DAFD8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908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73B55-0BCF-43EB-81B7-BCAC3E93E13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903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A5591-A757-4960-ABEC-5A5410372C2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44419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99AD3-E9ED-4889-9589-E98607F7A85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3207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11325-11A0-493F-8642-1550FD795EF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001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6D9E5-819C-4C50-B53A-5FE37D4A547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198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9D135-80F6-4E76-A2BC-0DCE47C8F35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1639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0EAF3-F96A-4291-AF10-807072BD96D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489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fld id="{B5D09918-4F09-4A70-9035-A24484BAD5E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Documents\CAPELAS%202015\forgiven_0810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Imagens\Mae%20Tapa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Imagens\Mae%20Salva%20Assassino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Imagens\Duas%20Maes%20Choram%20Juntas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Capelas%20Feitas\Arquivos\Perd&#227;o\Beijar%20os%20pes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Capelas%20Feitas\Arquivos\Perd&#227;o\Samereh%20Falando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Capelas%20Feitas\Arquivos\Perd&#227;o\Samereh%20Falando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Imagens\Mae%20Salva%20Assassino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Capelas%20Feitas\Arquivos\Perd&#227;o\Jesus%20Questioned%20by%20Caiaphas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Capelas%20Feitas\Arquivos\Amizade\jesus-scourged-and-crucified-_03-1800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H:\Users\Seven\Desktop\Pastoral%20Escolar\Amizade\jesus-scourged-and-crucified-_03-1800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Imagens\Iran%20Condenado%20Levado%20a%20Forca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peterson.santos\Desktop\Pastoral%20Escolar\Capelas\Imagens\Iran%20Condenado%20Levado%20a%20Forca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Imagens\Pronto%20pra%20morrer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Imagens\Preparando%20para%20ser%20enforcado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Capelas%20Feitas\Arquivos\Perd&#227;o\Multid&#227;o%20M&#227;e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Imagens\Preparando%20para%20ser%20enforcado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Capelas%20Feitas\Arquivos\Perd&#227;o\Tumulo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Imagens\Mae%20Tap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48680" y="332656"/>
            <a:ext cx="8046640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</a:t>
            </a: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Estudantil </a:t>
            </a:r>
            <a:r>
              <a:rPr lang="pt-BR" sz="2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– APV</a:t>
            </a:r>
            <a:endParaRPr lang="pt-BR" sz="2800" b="1" spc="50" dirty="0">
              <a:ln w="11430"/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Pr. </a:t>
            </a:r>
            <a:r>
              <a:rPr lang="pt-BR" sz="2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Peterson P. Santos</a:t>
            </a:r>
            <a:endParaRPr lang="pt-BR" sz="2800" b="1" spc="50" dirty="0">
              <a:ln w="11430"/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7544" y="5661248"/>
            <a:ext cx="8208912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Últimas Palavras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12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475495" y="5589240"/>
            <a:ext cx="62648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As Próprias Mãos</a:t>
            </a:r>
            <a:endParaRPr lang="pt-BR" sz="4800" dirty="0"/>
          </a:p>
        </p:txBody>
      </p:sp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135275" y="5517232"/>
            <a:ext cx="48734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Abraço Das Mães</a:t>
            </a:r>
            <a:endParaRPr lang="pt-BR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05989" y="416858"/>
            <a:ext cx="8414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Sei O Que É Ter Uma Casa Vazia!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03743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44908" y="3933056"/>
            <a:ext cx="8254183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Perder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um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filho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é </a:t>
            </a:r>
          </a:p>
          <a:p>
            <a:pPr algn="ctr">
              <a:defRPr/>
            </a:pP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perder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parte de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mesmo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 </a:t>
            </a:r>
          </a:p>
          <a:p>
            <a:pPr algn="ctr">
              <a:defRPr/>
            </a:pP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Todos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estes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anos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me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senti</a:t>
            </a:r>
            <a:endParaRPr lang="en-US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uma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morta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-viva…" </a:t>
            </a:r>
          </a:p>
        </p:txBody>
      </p:sp>
    </p:spTree>
    <p:extLst>
      <p:ext uri="{BB962C8B-B14F-4D97-AF65-F5344CB8AC3E}">
        <p14:creationId xmlns:p14="http://schemas.microsoft.com/office/powerpoint/2010/main" val="357851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9512" y="3861048"/>
            <a:ext cx="8940268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“Mas agora,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me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sinto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muito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calma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 </a:t>
            </a:r>
          </a:p>
          <a:p>
            <a:pPr algn="ctr">
              <a:defRPr/>
            </a:pP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me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sinto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em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paz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! </a:t>
            </a:r>
          </a:p>
          <a:p>
            <a:pPr algn="ctr">
              <a:defRPr/>
            </a:pP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sinto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a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vingança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</a:p>
          <a:p>
            <a:pPr algn="ctr">
              <a:defRPr/>
            </a:pP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deixou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meu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coração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!”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84335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40000" r="-5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59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1004" y="3356992"/>
            <a:ext cx="880199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“Logo, assim como por meio da desobediência de um só homem muitos foram feitos </a:t>
            </a:r>
            <a:r>
              <a:rPr lang="pt-BR" sz="3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pecadores, </a:t>
            </a:r>
            <a:r>
              <a:rPr lang="pt-BR" sz="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assim também, por meio da obediência de um único homem muitos serão feitos </a:t>
            </a:r>
            <a:r>
              <a:rPr lang="pt-BR" sz="3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justos”</a:t>
            </a:r>
            <a:endParaRPr lang="pt-BR" sz="3900" dirty="0"/>
          </a:p>
        </p:txBody>
      </p:sp>
    </p:spTree>
    <p:extLst>
      <p:ext uri="{BB962C8B-B14F-4D97-AF65-F5344CB8AC3E}">
        <p14:creationId xmlns:p14="http://schemas.microsoft.com/office/powerpoint/2010/main" val="388044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1004" y="3861048"/>
            <a:ext cx="8801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“Mas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Deus prova o seu próprio amor para conosco pelo fato de ter Cristo morrido por nós, sendo nós ainda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pecadores” – </a:t>
            </a:r>
            <a:r>
              <a:rPr lang="pt-BR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Rm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5:8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99722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1004" y="4437112"/>
            <a:ext cx="8801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“Perdoa as nossas ofensas como também nós perdoamos as pessoas que nos ofenderam”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– </a:t>
            </a:r>
            <a:r>
              <a:rPr lang="pt-BR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Mt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6:12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4980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15516" y="5445224"/>
            <a:ext cx="8712968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Guerra No Irã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16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2" name="PE2015-C06-PERDÃO-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5589" y="656692"/>
            <a:ext cx="7392821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2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2" name="PE2015-C06-PERDÃO-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548680"/>
            <a:ext cx="7704856" cy="577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1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15516" y="5445224"/>
            <a:ext cx="8712968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Condenado À Morte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55776" y="5373216"/>
            <a:ext cx="35173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Preparado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55911" y="5517232"/>
            <a:ext cx="823217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Colocado Na Forca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55911" y="5517232"/>
            <a:ext cx="823217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Em Praça Pública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9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55911" y="5517232"/>
            <a:ext cx="823217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Quê ?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16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55911" y="5517232"/>
            <a:ext cx="823217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Quê ?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72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7544" y="5661248"/>
            <a:ext cx="8208912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Samereh</a:t>
            </a: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pt-BR" sz="4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Alinejad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2345</TotalTime>
  <Words>984</Words>
  <Application>Microsoft Office PowerPoint</Application>
  <PresentationFormat>Apresentação na tela (4:3)</PresentationFormat>
  <Paragraphs>100</Paragraphs>
  <Slides>21</Slides>
  <Notes>21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Berlin Sans FB</vt:lpstr>
      <vt:lpstr>Berlin Sans FB Demi</vt:lpstr>
      <vt:lpstr>Calibri</vt:lpstr>
      <vt:lpstr>Trebuchet MS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PE2015-C06-PERDAO</dc:title>
  <dc:subject>PASTOR DE ESCOLA</dc:subject>
  <dc:creator>Pr. MARCELO AUGUSTO DE CARVALHO</dc:creator>
  <cp:keywords>www.4tons.com</cp:keywords>
  <dc:description>COMÉRCIO PROIBIDO. USO PESSOAL</dc:description>
  <cp:lastModifiedBy>pr. marcelo carvalho</cp:lastModifiedBy>
  <cp:revision>191</cp:revision>
  <dcterms:created xsi:type="dcterms:W3CDTF">2009-09-21T13:03:02Z</dcterms:created>
  <dcterms:modified xsi:type="dcterms:W3CDTF">2015-02-10T20:50:22Z</dcterms:modified>
  <cp:category>CAPELAS 2015; CAPELAS 2014; CAPELAS</cp:category>
</cp:coreProperties>
</file>