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71" r:id="rId2"/>
    <p:sldId id="272" r:id="rId3"/>
    <p:sldId id="273" r:id="rId4"/>
    <p:sldId id="277" r:id="rId5"/>
    <p:sldId id="275" r:id="rId6"/>
    <p:sldId id="276" r:id="rId7"/>
    <p:sldId id="278" r:id="rId8"/>
    <p:sldId id="274" r:id="rId9"/>
    <p:sldId id="279" r:id="rId10"/>
    <p:sldId id="280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921" autoAdjust="0"/>
  </p:normalViewPr>
  <p:slideViewPr>
    <p:cSldViewPr>
      <p:cViewPr varScale="1">
        <p:scale>
          <a:sx n="48" d="100"/>
          <a:sy n="48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CF90F7-2F82-4258-B369-EBCC17B7E971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C57319-0880-4D4D-8A88-E31A44F559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816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sz="1400" b="1" smtClean="0"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1400" b="1" smtClean="0"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Sexo: pergunte que eu respondo!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57BB2EC-C649-482D-80EC-F94F3EA482A0}" type="slidenum">
              <a:rPr lang="pt-BR" altLang="pt-BR">
                <a:latin typeface="Berlin Sans FB Demi" panose="020E0802020502020306" pitchFamily="34" charset="0"/>
              </a:rPr>
              <a:pPr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5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746389D-E835-46ED-9F56-CB72194C074E}" type="slidenum">
              <a:rPr lang="pt-BR" altLang="pt-BR">
                <a:latin typeface="Berlin Sans FB Demi" panose="020E0802020502020306" pitchFamily="34" charset="0"/>
              </a:rPr>
              <a:pPr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9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De acordo com a Bíblia, sexo é um presente de Deus, nosso Criador e tudo o que Ele faz é bom.  Assim, Deus é o nosso “fabricante” e como tal elaborou todo um procedimento para que o sexo alcance os seus objetivos: felicidade, blindagem (ver palestra Sexo inSeguro) e reprodução. Deus criou o sexo para unir homens a mulheres. Buscar prazer solitário desvirtua a essência do plano divino. Existe uma sequência e um padrão para que a sexualidade seja desfrutada: E deixará pai e mãe, e se unirá à sua mulher e ambos se tornarão uma só carne. Qualquer procedimento fora desse formato contraria a vontade de Deus. Gn 2:24.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1F36072-7A01-4DEE-8A99-7D8944FE8980}" type="slidenum">
              <a:rPr lang="pt-BR" altLang="pt-BR">
                <a:latin typeface="Berlin Sans FB Demi" panose="020E0802020502020306" pitchFamily="34" charset="0"/>
              </a:rPr>
              <a:pPr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0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Conforme resposta da pergunta anterior, não. Voltamos à Gênesis 2:24. Há uma sequência a ser seguida.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BE48DBD-620F-4C9D-A5E9-3A997E6F84C7}" type="slidenum">
              <a:rPr lang="pt-BR" altLang="pt-BR">
                <a:latin typeface="Berlin Sans FB Demi" panose="020E0802020502020306" pitchFamily="34" charset="0"/>
              </a:rPr>
              <a:pPr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7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O servo não foi buscar uma namorada para Isaque, mas um esposa. Ao entrarem na tenda, tiveram relação sexual consumando o casamento.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D28A1C4-87A0-4917-B556-887BB3905C07}" type="slidenum">
              <a:rPr lang="pt-BR" altLang="pt-BR">
                <a:latin typeface="Berlin Sans FB Demi" panose="020E0802020502020306" pitchFamily="34" charset="0"/>
              </a:rPr>
              <a:pPr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5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1C583AB-2E4F-402C-B1E5-A71F97D99C96}" type="slidenum">
              <a:rPr lang="pt-BR" altLang="pt-BR">
                <a:latin typeface="Berlin Sans FB Demi" panose="020E0802020502020306" pitchFamily="34" charset="0"/>
              </a:rPr>
              <a:pPr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6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Só você e Deus podem responder essa pergunta. Mas vou tentar te ajudar? Você beija para mostrar amor, carinho e respeito ou beija para conduzir seu parceiro à vontade de ter relacionamento sexual?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CE0B7DA-995E-4D0A-9449-FB7D063A510C}" type="slidenum">
              <a:rPr lang="pt-BR" altLang="pt-BR">
                <a:latin typeface="Berlin Sans FB Demi" panose="020E0802020502020306" pitchFamily="34" charset="0"/>
              </a:rPr>
              <a:pPr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5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D58252A-D6E1-4C12-8CC3-CB9313D55564}" type="slidenum">
              <a:rPr lang="pt-BR" altLang="pt-BR">
                <a:latin typeface="Berlin Sans FB Demi" panose="020E0802020502020306" pitchFamily="34" charset="0"/>
              </a:rPr>
              <a:pPr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4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Não. Para que você não seja torturado Ele criou a polução noturna.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E9251EE-B224-4B96-96F6-AA15D0668588}" type="slidenum">
              <a:rPr lang="pt-BR" altLang="pt-BR">
                <a:latin typeface="Berlin Sans FB Demi" panose="020E0802020502020306" pitchFamily="34" charset="0"/>
              </a:rPr>
              <a:pPr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0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E3ABAA6-6ACB-49F7-9CFB-A1A79965557D}" type="slidenum">
              <a:rPr lang="pt-BR" altLang="pt-BR">
                <a:latin typeface="Berlin Sans FB Demi" panose="020E0802020502020306" pitchFamily="34" charset="0"/>
              </a:rPr>
              <a:pPr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3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8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2F576D-DDA5-4857-950D-EE0148FD3A2A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5D35DC-1827-4097-A008-79FD492813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296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5F025B-3A7A-456C-8B08-DD4AC0DBB2BE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0A601C-0FBC-404C-B36A-7D43077838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48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C43012-1A3B-4FAE-B38A-D0DE9BE72F73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828F53-3985-420F-B7B1-3DD6BE6B94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040A44-AE6D-4073-856D-2213D4432201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32EA5D-2D1C-49F8-9ECA-EDA151A6B8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12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10B4FA-1629-4964-8593-882CFB93BFF7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A60E6-EF4D-4D2B-B4BB-DBF951E06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4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CD4ECF-A4CD-4817-9715-55F6D9F10836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03A9B7-9D24-4935-94B9-D512A23E84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138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973FD4-7AC7-4187-A272-1D692F421AF1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0CEB98-927B-4798-B0DD-70CD4AB873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980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02BE6D-40F7-48DA-847C-F918B656EAA6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0EE830-81CF-4EA3-827D-1159F688C8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75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6A51DC-3B58-49B6-8F33-56D66DEC5C88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E223-B00D-42C6-9565-7F945468F7B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0DC22-E504-4022-B461-B7D7A1FB9874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ECFC82-A18F-4CD3-8369-38289EDE68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196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0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4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5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pr.marcelo\Pictures\Nova%20pasta\happy_teachers_day_wallpaper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Minist&#233;rio\Escola\Capelas\M&#233;dio\Imagens\wallpaper-solitario-508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360455"/>
            <a:ext cx="8496944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Pergunte Que Eu Respondo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Pastoral Estudantil - APV</a:t>
            </a:r>
            <a:endParaRPr lang="pt-BR" sz="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Pr. Ismael Ruperto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4941168"/>
            <a:ext cx="829858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Sexo Anal É Lícito?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332656"/>
            <a:ext cx="829858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Masturbação É Pecado?</a:t>
            </a: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4509120"/>
            <a:ext cx="829858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Como Fica A História De Isaque E Rebeca?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470282"/>
            <a:ext cx="829858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Posso Me Envolver Em Carícias Sexuais Durante O Namoro?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5085184"/>
            <a:ext cx="829858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Beijo Na Boca É Sexo?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6880" y="4509120"/>
            <a:ext cx="829858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Sexo Virtual Entre Namorados É Pecado?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5334307"/>
            <a:ext cx="784887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Deus Pretende Me Torturar?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707" y="5013176"/>
            <a:ext cx="829858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Sexo Oral É Lícito?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1428</TotalTime>
  <Words>312</Words>
  <Application>Microsoft Office PowerPoint</Application>
  <PresentationFormat>Apresentação na tela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Century Gothic</vt:lpstr>
      <vt:lpstr>Arial</vt:lpstr>
      <vt:lpstr>Wingdings 2</vt:lpstr>
      <vt:lpstr>Calibri</vt:lpstr>
      <vt:lpstr>Berlin Sans FB Demi</vt:lpstr>
      <vt:lpstr>Trebuchet MS</vt:lpstr>
      <vt:lpstr>Austin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PE2014-C37-SEXO: PERGUNTE QUE EU RESPONDO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57</cp:revision>
  <dcterms:created xsi:type="dcterms:W3CDTF">2013-02-15T05:59:07Z</dcterms:created>
  <dcterms:modified xsi:type="dcterms:W3CDTF">2015-02-24T13:04:13Z</dcterms:modified>
  <cp:category>CAPELAS</cp:category>
</cp:coreProperties>
</file>