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312" r:id="rId2"/>
    <p:sldId id="287" r:id="rId3"/>
    <p:sldId id="297" r:id="rId4"/>
    <p:sldId id="257" r:id="rId5"/>
    <p:sldId id="289" r:id="rId6"/>
    <p:sldId id="295" r:id="rId7"/>
    <p:sldId id="293" r:id="rId8"/>
    <p:sldId id="298" r:id="rId9"/>
    <p:sldId id="299" r:id="rId10"/>
    <p:sldId id="294" r:id="rId11"/>
    <p:sldId id="290" r:id="rId12"/>
    <p:sldId id="296" r:id="rId13"/>
    <p:sldId id="300" r:id="rId14"/>
    <p:sldId id="318" r:id="rId15"/>
    <p:sldId id="306" r:id="rId16"/>
    <p:sldId id="309" r:id="rId17"/>
    <p:sldId id="310" r:id="rId18"/>
    <p:sldId id="311" r:id="rId19"/>
    <p:sldId id="302" r:id="rId20"/>
    <p:sldId id="301" r:id="rId21"/>
    <p:sldId id="303" r:id="rId22"/>
    <p:sldId id="305" r:id="rId23"/>
    <p:sldId id="328" r:id="rId24"/>
    <p:sldId id="304" r:id="rId25"/>
    <p:sldId id="314" r:id="rId26"/>
    <p:sldId id="319" r:id="rId27"/>
    <p:sldId id="320" r:id="rId28"/>
    <p:sldId id="327" r:id="rId29"/>
    <p:sldId id="315" r:id="rId30"/>
    <p:sldId id="316" r:id="rId31"/>
    <p:sldId id="317" r:id="rId32"/>
    <p:sldId id="321" r:id="rId33"/>
    <p:sldId id="325" r:id="rId34"/>
    <p:sldId id="322" r:id="rId35"/>
    <p:sldId id="323" r:id="rId36"/>
    <p:sldId id="324" r:id="rId37"/>
    <p:sldId id="326" r:id="rId38"/>
    <p:sldId id="329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20" autoAdjust="0"/>
  </p:normalViewPr>
  <p:slideViewPr>
    <p:cSldViewPr>
      <p:cViewPr varScale="1">
        <p:scale>
          <a:sx n="37" d="100"/>
          <a:sy n="37" d="100"/>
        </p:scale>
        <p:origin x="7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D02C1348-B175-4E68-832C-F17555D13109}" type="datetimeFigureOut">
              <a:rPr lang="pt-BR"/>
              <a:pPr>
                <a:defRPr/>
              </a:pPr>
              <a:t>13/02/2015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rlin Sans FB Demi" panose="020E0802020502020306" pitchFamily="34" charset="0"/>
              </a:defRPr>
            </a:lvl1pPr>
          </a:lstStyle>
          <a:p>
            <a:fld id="{EAB3E4BE-296F-48C8-85D6-61DF379CD5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9386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defRPr/>
            </a:pPr>
            <a:r>
              <a:rPr lang="pt-BR" b="1" dirty="0" smtClean="0"/>
              <a:t>www.4tons.com</a:t>
            </a:r>
          </a:p>
          <a:p>
            <a:pPr algn="ctr">
              <a:defRPr/>
            </a:pPr>
            <a:r>
              <a:rPr lang="pt-BR" b="1" dirty="0" smtClean="0"/>
              <a:t>Pr. Marcelo Augusto de Carvalho</a:t>
            </a:r>
            <a:endParaRPr lang="pt-BR" b="1" dirty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130871C-0B23-43F3-9056-E206FE2B997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E pensar que por meio de um pequeno aparelho você tem... </a:t>
            </a:r>
            <a:endParaRPr lang="pt-BR" b="1" dirty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47B85C7-89B5-4207-AB65-90FDEBDA816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05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smtClean="0"/>
              <a:t>…</a:t>
            </a:r>
            <a:r>
              <a:rPr lang="pt-BR" dirty="0" smtClean="0"/>
              <a:t>o mundo em suas mãos.</a:t>
            </a:r>
            <a:endParaRPr lang="pt-BR" b="1" dirty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E662B17-B0F2-4B2C-A5DA-898451C74CA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59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Mas tem um probleminha, </a:t>
            </a:r>
          </a:p>
          <a:p>
            <a:pPr>
              <a:defRPr/>
            </a:pPr>
            <a:r>
              <a:rPr lang="pt-BR" dirty="0" smtClean="0"/>
              <a:t>Embora existam diversos modelos de telefones e celulares, as mais variadas promoções das operadoras.</a:t>
            </a:r>
          </a:p>
          <a:p>
            <a:pPr>
              <a:defRPr/>
            </a:pPr>
            <a:r>
              <a:rPr lang="pt-BR" dirty="0" smtClean="0"/>
              <a:t>Nenhum telefone ou celular, nenhuma operadora, tem acesso livre...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8F97335-ABA2-4B29-A912-44F3F4DF07F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23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smtClean="0"/>
              <a:t>…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Céu</a:t>
            </a:r>
            <a:r>
              <a:rPr lang="en-US" b="1" dirty="0" smtClean="0"/>
              <a:t>!!</a:t>
            </a:r>
            <a:endParaRPr lang="pt-BR" b="1" dirty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9AD2D5C-79E5-4DB1-B11D-FFFC0D0AF3B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88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err="1" smtClean="0"/>
              <a:t>Dentre</a:t>
            </a:r>
            <a:r>
              <a:rPr lang="en-US" b="1" dirty="0" smtClean="0"/>
              <a:t> as </a:t>
            </a:r>
            <a:r>
              <a:rPr lang="en-US" b="1" dirty="0" err="1" smtClean="0"/>
              <a:t>milhares</a:t>
            </a:r>
            <a:r>
              <a:rPr lang="en-US" b="1" dirty="0" smtClean="0"/>
              <a:t> de </a:t>
            </a:r>
            <a:r>
              <a:rPr lang="en-US" b="1" dirty="0" err="1" smtClean="0"/>
              <a:t>operadoras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existem</a:t>
            </a:r>
            <a:r>
              <a:rPr lang="en-US" b="1" dirty="0" smtClean="0"/>
              <a:t> </a:t>
            </a:r>
            <a:r>
              <a:rPr lang="en-US" b="1" dirty="0" err="1" smtClean="0"/>
              <a:t>somente</a:t>
            </a:r>
            <a:r>
              <a:rPr lang="en-US" b="1" dirty="0" smtClean="0"/>
              <a:t> </a:t>
            </a:r>
            <a:r>
              <a:rPr lang="en-US" b="1" dirty="0" err="1" smtClean="0"/>
              <a:t>uma</a:t>
            </a:r>
            <a:r>
              <a:rPr lang="en-US" b="1" dirty="0" smtClean="0"/>
              <a:t> tem </a:t>
            </a:r>
            <a:r>
              <a:rPr lang="en-US" b="1" dirty="0" err="1" smtClean="0"/>
              <a:t>este</a:t>
            </a:r>
            <a:r>
              <a:rPr lang="en-US" b="1" dirty="0" smtClean="0"/>
              <a:t> </a:t>
            </a:r>
            <a:r>
              <a:rPr lang="en-US" b="1" dirty="0" err="1" smtClean="0"/>
              <a:t>livre</a:t>
            </a:r>
            <a:r>
              <a:rPr lang="en-US" b="1" dirty="0" smtClean="0"/>
              <a:t> </a:t>
            </a:r>
            <a:r>
              <a:rPr lang="en-US" b="1" dirty="0" err="1" smtClean="0"/>
              <a:t>acesso</a:t>
            </a:r>
            <a:r>
              <a:rPr lang="en-US" b="1" dirty="0" smtClean="0"/>
              <a:t>!</a:t>
            </a:r>
            <a:endParaRPr lang="pt-BR" b="1" dirty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54715B7-8249-4B80-B3B2-B2D318E81B1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smtClean="0"/>
              <a:t>É 100% </a:t>
            </a:r>
            <a:r>
              <a:rPr lang="en-US" b="1" smtClean="0"/>
              <a:t>Gratuito</a:t>
            </a:r>
            <a:endParaRPr lang="pt-BR" b="1" dirty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C769684-BB5D-48A1-8AEF-399E80E2251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93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err="1" smtClean="0"/>
              <a:t>Ilimitado</a:t>
            </a:r>
            <a:endParaRPr lang="pt-BR" b="1" dirty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32CE148-8B57-41FC-A457-4FCDBAE64EB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44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O SAC funciona 24h, inclusive domingos e feriados, 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7147FBA-279C-4E09-AD01-40BBD8B8E340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76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00CB9A0-F640-427C-A940-302A1023BF6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6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smtClean="0"/>
              <a:t>É a </a:t>
            </a:r>
            <a:r>
              <a:rPr lang="en-US" b="1" dirty="0" err="1" smtClean="0"/>
              <a:t>Oração</a:t>
            </a:r>
            <a:endParaRPr lang="pt-BR" b="1" dirty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943622F-CBEE-4B5C-AEDF-0A4DD84A439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2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Quando eu era pequeno tinha uma brincadeira que se chamava...Telefone sem fio.</a:t>
            </a:r>
          </a:p>
          <a:p>
            <a:pPr algn="just">
              <a:defRPr/>
            </a:pPr>
            <a:r>
              <a:rPr lang="pt-BR" dirty="0" smtClean="0"/>
              <a:t>Um sentava ao lado do outro o primeiro da fila falava uma palavra no ouvido do segundo e um ia passando para o outro e o ultimo falava em voz alta a palavra que ele recebeu...quase sempre ele errava, porque no meio do caminho alguém entendia errado e aí passava pra frente. Era muito engraçado. PS.: “Quando a gente é criança, muita coisa é engraçada.”</a:t>
            </a:r>
            <a:endParaRPr lang="pt-BR" b="1" dirty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84B417D-B3DA-46AA-80DE-0E60AC5F6A1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75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A Oração te leva direto ao colo de Deus</a:t>
            </a:r>
            <a:endParaRPr lang="pt-BR" b="1" dirty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ADDA227-7CCD-4C04-A888-A931161296A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45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Conecta você com Deus.</a:t>
            </a:r>
            <a:endParaRPr lang="pt-BR" dirty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81BDED3-AE52-4464-8B43-67A092879C1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90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Orar É pedir. E você pode pedir o que você quiser</a:t>
            </a:r>
          </a:p>
          <a:p>
            <a:pPr>
              <a:defRPr/>
            </a:pPr>
            <a:r>
              <a:rPr lang="pt-BR" dirty="0" smtClean="0"/>
              <a:t>Mas devemos lembrar que: Deus é nosso Pai e ele nos ama, e Ele quer o melhor pra nós, por isso Ele nem sempre dá o que pedimos, mas o que precisamos, mas pode confiar, as escolhas </a:t>
            </a:r>
            <a:r>
              <a:rPr lang="pt-BR" dirty="0" err="1" smtClean="0"/>
              <a:t>dEle</a:t>
            </a:r>
            <a:r>
              <a:rPr lang="pt-BR" dirty="0" smtClean="0"/>
              <a:t> são as melhores.</a:t>
            </a:r>
            <a:endParaRPr lang="pt-BR" dirty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011BF39-12B4-4B95-B2A7-67417516CE4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2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Vós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sois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maus</a:t>
            </a:r>
            <a:r>
              <a:rPr lang="pt-B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sabem dar coisas boas a seus filhos, quanto mais o Pai celestial  dará bens aos que lhe pedirem”  </a:t>
            </a:r>
          </a:p>
          <a:p>
            <a:pPr algn="ctr">
              <a:defRPr/>
            </a:pPr>
            <a:r>
              <a:rPr lang="pt-B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Mateus 7:11</a:t>
            </a:r>
            <a:endParaRPr lang="en-US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pt-BR" dirty="0" smtClean="0"/>
              <a:t>Deus só dá coisas pro nosso bem, pra nossa felicidade.</a:t>
            </a:r>
            <a:endParaRPr lang="pt-BR" dirty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49350AD-61C7-4091-9642-A67AF874A91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49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É agradecer. É dizer pra Deus muito obrigado, eu não vou ficar falando aqui os seus motivos para agradecer, cada um tem o seu, mas você pode agradecer pela vida, pelo dia, pelas provações (sim pelas provações, e uma coisa você precisa admitir, toda vez que você vence uma provação, você fica mais forte)</a:t>
            </a:r>
            <a:endParaRPr lang="pt-BR" b="1" dirty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C3892F2-9713-4559-B1C0-BF60A921750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97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É conversar. Dizer pra Deus o que ta pegando. O que você gosta, o que não gosta, o que você concorda, o que você não compreende. </a:t>
            </a:r>
            <a:endParaRPr lang="pt-BR" dirty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4DF1E27-0826-495E-8737-3FEC3BAFB1B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32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É Perguntar. Pergunte pra Deus o porque!! Ou o pra que!!</a:t>
            </a:r>
          </a:p>
          <a:p>
            <a:pPr algn="just">
              <a:defRPr/>
            </a:pPr>
            <a:r>
              <a:rPr lang="en-US" b="1" dirty="0" smtClean="0"/>
              <a:t>Tire </a:t>
            </a:r>
            <a:r>
              <a:rPr lang="en-US" b="1" dirty="0" err="1" smtClean="0"/>
              <a:t>suas</a:t>
            </a:r>
            <a:r>
              <a:rPr lang="en-US" b="1" dirty="0" smtClean="0"/>
              <a:t> </a:t>
            </a:r>
            <a:r>
              <a:rPr lang="en-US" b="1" dirty="0" err="1" smtClean="0"/>
              <a:t>dúvidas</a:t>
            </a:r>
            <a:r>
              <a:rPr lang="en-US" b="1" dirty="0" smtClean="0"/>
              <a:t> com </a:t>
            </a:r>
            <a:r>
              <a:rPr lang="en-US" b="1" dirty="0" err="1" smtClean="0"/>
              <a:t>Ele</a:t>
            </a:r>
            <a:endParaRPr lang="pt-BR" b="1" dirty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3F4D087-EAFA-4BE5-A59E-1FE13C28747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88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smtClean="0"/>
              <a:t>Deus </a:t>
            </a:r>
            <a:r>
              <a:rPr lang="en-US" b="1" dirty="0" err="1" smtClean="0"/>
              <a:t>responde</a:t>
            </a:r>
            <a:r>
              <a:rPr lang="en-US" b="1" dirty="0" smtClean="0"/>
              <a:t>?</a:t>
            </a:r>
          </a:p>
          <a:p>
            <a:pPr algn="just">
              <a:defRPr/>
            </a:pPr>
            <a:endParaRPr lang="en-US" b="1" dirty="0" smtClean="0"/>
          </a:p>
          <a:p>
            <a:pPr algn="just">
              <a:defRPr/>
            </a:pPr>
            <a:r>
              <a:rPr lang="en-US" b="1" dirty="0" smtClean="0"/>
              <a:t>Claro. </a:t>
            </a:r>
            <a:r>
              <a:rPr lang="en-US" b="1" dirty="0" err="1" smtClean="0"/>
              <a:t>Ele</a:t>
            </a:r>
            <a:r>
              <a:rPr lang="en-US" b="1" dirty="0" smtClean="0"/>
              <a:t> </a:t>
            </a:r>
            <a:r>
              <a:rPr lang="en-US" b="1" dirty="0" err="1" smtClean="0"/>
              <a:t>sempre</a:t>
            </a:r>
            <a:r>
              <a:rPr lang="en-US" b="1" dirty="0" smtClean="0"/>
              <a:t> </a:t>
            </a:r>
            <a:r>
              <a:rPr lang="en-US" b="1" dirty="0" err="1" smtClean="0"/>
              <a:t>responde</a:t>
            </a:r>
            <a:r>
              <a:rPr lang="en-US" b="1" dirty="0" smtClean="0"/>
              <a:t>.</a:t>
            </a:r>
            <a:endParaRPr lang="pt-BR" b="1" dirty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78504A5-4C54-44AF-9B65-C35FC267E86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04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err="1" smtClean="0"/>
              <a:t>Três</a:t>
            </a:r>
            <a:r>
              <a:rPr lang="en-US" b="1" dirty="0" smtClean="0"/>
              <a:t> </a:t>
            </a:r>
            <a:r>
              <a:rPr lang="pt-BR" b="1" dirty="0" smtClean="0"/>
              <a:t> respostas de Deus:</a:t>
            </a:r>
            <a:endParaRPr lang="en-US" b="1" dirty="0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4410950-55DA-41CB-A1E8-8F395D96EBA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93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smtClean="0"/>
              <a:t>As </a:t>
            </a:r>
            <a:r>
              <a:rPr lang="en-US" b="1" dirty="0" err="1" smtClean="0"/>
              <a:t>vezes</a:t>
            </a:r>
            <a:r>
              <a:rPr lang="en-US" b="1" dirty="0" smtClean="0"/>
              <a:t> Deus </a:t>
            </a:r>
            <a:r>
              <a:rPr lang="en-US" b="1" dirty="0" err="1" smtClean="0"/>
              <a:t>responde</a:t>
            </a:r>
            <a:r>
              <a:rPr lang="en-US" b="1" dirty="0" smtClean="0"/>
              <a:t> com um SIM.</a:t>
            </a:r>
          </a:p>
          <a:p>
            <a:pPr algn="just">
              <a:defRPr/>
            </a:pPr>
            <a:endParaRPr lang="en-US" b="1" dirty="0" smtClean="0"/>
          </a:p>
          <a:p>
            <a:pPr algn="just">
              <a:defRPr/>
            </a:pPr>
            <a:r>
              <a:rPr lang="en-US" b="1" dirty="0" err="1" smtClean="0"/>
              <a:t>Sim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vc</a:t>
            </a:r>
            <a:r>
              <a:rPr lang="en-US" b="1" dirty="0" smtClean="0"/>
              <a:t> </a:t>
            </a:r>
            <a:r>
              <a:rPr lang="en-US" b="1" dirty="0" err="1" smtClean="0"/>
              <a:t>pede</a:t>
            </a:r>
            <a:r>
              <a:rPr lang="en-US" b="1" dirty="0" smtClean="0"/>
              <a:t>.</a:t>
            </a:r>
          </a:p>
          <a:p>
            <a:pPr algn="just">
              <a:defRPr/>
            </a:pPr>
            <a:endParaRPr lang="en-US" b="1" dirty="0" smtClean="0"/>
          </a:p>
          <a:p>
            <a:pPr algn="just">
              <a:defRPr/>
            </a:pPr>
            <a:r>
              <a:rPr lang="en-US" b="1" dirty="0" err="1" smtClean="0"/>
              <a:t>Sim</a:t>
            </a:r>
            <a:r>
              <a:rPr lang="en-US" b="1" dirty="0" smtClean="0"/>
              <a:t> </a:t>
            </a:r>
            <a:r>
              <a:rPr lang="en-US" b="1" dirty="0" err="1" smtClean="0"/>
              <a:t>Eu</a:t>
            </a:r>
            <a:r>
              <a:rPr lang="en-US" b="1" dirty="0" smtClean="0"/>
              <a:t> </a:t>
            </a:r>
            <a:r>
              <a:rPr lang="en-US" b="1" dirty="0" err="1" smtClean="0"/>
              <a:t>vou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responder, e a </a:t>
            </a:r>
            <a:r>
              <a:rPr lang="en-US" b="1" dirty="0" err="1" smtClean="0"/>
              <a:t>resposta</a:t>
            </a:r>
            <a:r>
              <a:rPr lang="en-US" b="1" dirty="0" smtClean="0"/>
              <a:t> </a:t>
            </a:r>
            <a:r>
              <a:rPr lang="en-US" b="1" dirty="0" err="1" smtClean="0"/>
              <a:t>vem</a:t>
            </a:r>
            <a:r>
              <a:rPr lang="en-US" b="1" dirty="0" smtClean="0"/>
              <a:t> </a:t>
            </a:r>
            <a:r>
              <a:rPr lang="en-US" b="1" dirty="0" err="1" smtClean="0"/>
              <a:t>quase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hora</a:t>
            </a:r>
            <a:r>
              <a:rPr lang="en-US" b="1" dirty="0" smtClean="0"/>
              <a:t>.</a:t>
            </a:r>
          </a:p>
          <a:p>
            <a:pPr algn="just">
              <a:defRPr/>
            </a:pPr>
            <a:endParaRPr lang="en-US" b="1" dirty="0" smtClean="0"/>
          </a:p>
          <a:p>
            <a:pPr algn="just">
              <a:defRPr/>
            </a:pPr>
            <a:r>
              <a:rPr lang="en-US" b="1" dirty="0" err="1" smtClean="0"/>
              <a:t>Certa</a:t>
            </a:r>
            <a:r>
              <a:rPr lang="en-US" b="1" dirty="0" smtClean="0"/>
              <a:t> </a:t>
            </a:r>
            <a:r>
              <a:rPr lang="en-US" b="1" dirty="0" err="1" smtClean="0"/>
              <a:t>vez</a:t>
            </a:r>
            <a:r>
              <a:rPr lang="en-US" b="1" dirty="0" smtClean="0"/>
              <a:t>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/>
              <a:t>mulher</a:t>
            </a:r>
            <a:r>
              <a:rPr lang="en-US" b="1" dirty="0" smtClean="0"/>
              <a:t> </a:t>
            </a:r>
            <a:r>
              <a:rPr lang="en-US" b="1" dirty="0" err="1" smtClean="0"/>
              <a:t>chamada</a:t>
            </a:r>
            <a:r>
              <a:rPr lang="en-US" b="1" dirty="0" smtClean="0"/>
              <a:t> Ana </a:t>
            </a:r>
            <a:r>
              <a:rPr lang="en-US" b="1" dirty="0" err="1" smtClean="0"/>
              <a:t>orou</a:t>
            </a:r>
            <a:r>
              <a:rPr lang="en-US" b="1" dirty="0" smtClean="0"/>
              <a:t> a Deus e </a:t>
            </a:r>
            <a:r>
              <a:rPr lang="en-US" b="1" dirty="0" err="1" smtClean="0"/>
              <a:t>pediu</a:t>
            </a:r>
            <a:r>
              <a:rPr lang="en-US" b="1" dirty="0" smtClean="0"/>
              <a:t> um </a:t>
            </a:r>
            <a:r>
              <a:rPr lang="en-US" b="1" dirty="0" err="1" smtClean="0"/>
              <a:t>filho</a:t>
            </a:r>
            <a:r>
              <a:rPr lang="en-US" b="1" dirty="0" smtClean="0"/>
              <a:t>, </a:t>
            </a:r>
            <a:r>
              <a:rPr lang="en-US" b="1" dirty="0" err="1" smtClean="0"/>
              <a:t>ela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tinha</a:t>
            </a:r>
            <a:r>
              <a:rPr lang="en-US" b="1" dirty="0" smtClean="0"/>
              <a:t> </a:t>
            </a:r>
            <a:r>
              <a:rPr lang="en-US" b="1" dirty="0" err="1" smtClean="0"/>
              <a:t>filhos</a:t>
            </a:r>
            <a:r>
              <a:rPr lang="en-US" b="1" dirty="0" smtClean="0"/>
              <a:t> e </a:t>
            </a:r>
            <a:r>
              <a:rPr lang="en-US" b="1" dirty="0" err="1" smtClean="0"/>
              <a:t>dar</a:t>
            </a:r>
            <a:r>
              <a:rPr lang="en-US" b="1" dirty="0" smtClean="0"/>
              <a:t> a </a:t>
            </a:r>
            <a:r>
              <a:rPr lang="en-US" b="1" dirty="0" err="1" smtClean="0"/>
              <a:t>luz</a:t>
            </a:r>
            <a:r>
              <a:rPr lang="en-US" b="1" dirty="0" smtClean="0"/>
              <a:t> era </a:t>
            </a:r>
            <a:r>
              <a:rPr lang="en-US" b="1" dirty="0" err="1" smtClean="0"/>
              <a:t>algo</a:t>
            </a:r>
            <a:r>
              <a:rPr lang="en-US" b="1" dirty="0" smtClean="0"/>
              <a:t> </a:t>
            </a:r>
            <a:r>
              <a:rPr lang="en-US" b="1" dirty="0" err="1" smtClean="0"/>
              <a:t>muito</a:t>
            </a:r>
            <a:r>
              <a:rPr lang="en-US" b="1" dirty="0" smtClean="0"/>
              <a:t> </a:t>
            </a:r>
            <a:r>
              <a:rPr lang="en-US" b="1" dirty="0" err="1" smtClean="0"/>
              <a:t>importane</a:t>
            </a:r>
            <a:r>
              <a:rPr lang="en-US" b="1" dirty="0" smtClean="0"/>
              <a:t>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ela</a:t>
            </a:r>
            <a:r>
              <a:rPr lang="en-US" b="1" dirty="0" smtClean="0"/>
              <a:t>, </a:t>
            </a:r>
            <a:r>
              <a:rPr lang="en-US" b="1" dirty="0" err="1" smtClean="0"/>
              <a:t>naquela</a:t>
            </a:r>
            <a:r>
              <a:rPr lang="en-US" b="1" dirty="0" smtClean="0"/>
              <a:t> </a:t>
            </a:r>
            <a:r>
              <a:rPr lang="en-US" b="1" dirty="0" err="1" smtClean="0"/>
              <a:t>epoca</a:t>
            </a:r>
            <a:r>
              <a:rPr lang="en-US" b="1" dirty="0" smtClean="0"/>
              <a:t>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/>
              <a:t>mulher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ter</a:t>
            </a:r>
            <a:r>
              <a:rPr lang="en-US" b="1" dirty="0" smtClean="0"/>
              <a:t> </a:t>
            </a:r>
            <a:r>
              <a:rPr lang="en-US" b="1" dirty="0" err="1" smtClean="0"/>
              <a:t>filhos</a:t>
            </a:r>
            <a:r>
              <a:rPr lang="en-US" b="1" dirty="0" smtClean="0"/>
              <a:t> era </a:t>
            </a:r>
            <a:r>
              <a:rPr lang="en-US" b="1" dirty="0" err="1" smtClean="0"/>
              <a:t>motivo</a:t>
            </a:r>
            <a:r>
              <a:rPr lang="en-US" b="1" dirty="0" smtClean="0"/>
              <a:t> de </a:t>
            </a:r>
            <a:r>
              <a:rPr lang="en-US" b="1" dirty="0" err="1" smtClean="0"/>
              <a:t>vergonha</a:t>
            </a:r>
            <a:r>
              <a:rPr lang="en-US" b="1" dirty="0" smtClean="0"/>
              <a:t>. </a:t>
            </a:r>
            <a:r>
              <a:rPr lang="en-US" b="1" dirty="0" err="1" smtClean="0"/>
              <a:t>Então</a:t>
            </a:r>
            <a:r>
              <a:rPr lang="en-US" b="1" dirty="0" smtClean="0"/>
              <a:t> </a:t>
            </a:r>
            <a:r>
              <a:rPr lang="en-US" b="1" dirty="0" err="1" smtClean="0"/>
              <a:t>ela</a:t>
            </a:r>
            <a:r>
              <a:rPr lang="en-US" b="1" dirty="0" smtClean="0"/>
              <a:t> </a:t>
            </a:r>
            <a:r>
              <a:rPr lang="en-US" b="1" dirty="0" err="1" smtClean="0"/>
              <a:t>abriu</a:t>
            </a:r>
            <a:r>
              <a:rPr lang="en-US" b="1" dirty="0" smtClean="0"/>
              <a:t> </a:t>
            </a:r>
            <a:r>
              <a:rPr lang="en-US" b="1" dirty="0" err="1" smtClean="0"/>
              <a:t>seu</a:t>
            </a:r>
            <a:r>
              <a:rPr lang="en-US" b="1" dirty="0" smtClean="0"/>
              <a:t> </a:t>
            </a:r>
            <a:r>
              <a:rPr lang="en-US" b="1" dirty="0" err="1" smtClean="0"/>
              <a:t>coração</a:t>
            </a:r>
            <a:r>
              <a:rPr lang="en-US" b="1" dirty="0" smtClean="0"/>
              <a:t> </a:t>
            </a:r>
            <a:r>
              <a:rPr lang="en-US" b="1" dirty="0" err="1" smtClean="0"/>
              <a:t>pra</a:t>
            </a:r>
            <a:r>
              <a:rPr lang="en-US" b="1" dirty="0" smtClean="0"/>
              <a:t> Deus, e Deus </a:t>
            </a:r>
            <a:r>
              <a:rPr lang="en-US" b="1" dirty="0" err="1" smtClean="0"/>
              <a:t>respondeu</a:t>
            </a:r>
            <a:r>
              <a:rPr lang="en-US" b="1" dirty="0" smtClean="0"/>
              <a:t>. Ela </a:t>
            </a:r>
            <a:r>
              <a:rPr lang="en-US" b="1" dirty="0" err="1" smtClean="0"/>
              <a:t>ficou</a:t>
            </a:r>
            <a:r>
              <a:rPr lang="en-US" b="1" dirty="0" smtClean="0"/>
              <a:t> </a:t>
            </a:r>
            <a:r>
              <a:rPr lang="en-US" b="1" dirty="0" err="1" smtClean="0"/>
              <a:t>grávida</a:t>
            </a:r>
            <a:r>
              <a:rPr lang="en-US" b="1" dirty="0" smtClean="0"/>
              <a:t> e </a:t>
            </a:r>
            <a:r>
              <a:rPr lang="en-US" b="1" dirty="0" err="1" smtClean="0"/>
              <a:t>dedicou</a:t>
            </a:r>
            <a:r>
              <a:rPr lang="en-US" b="1" dirty="0" smtClean="0"/>
              <a:t> </a:t>
            </a:r>
            <a:r>
              <a:rPr lang="en-US" b="1" dirty="0" err="1" smtClean="0"/>
              <a:t>seu</a:t>
            </a:r>
            <a:r>
              <a:rPr lang="en-US" b="1" dirty="0" smtClean="0"/>
              <a:t> </a:t>
            </a:r>
            <a:r>
              <a:rPr lang="en-US" b="1" dirty="0" err="1" smtClean="0"/>
              <a:t>filho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Senhor</a:t>
            </a:r>
            <a:r>
              <a:rPr lang="en-US" b="1" dirty="0" smtClean="0"/>
              <a:t>, o </a:t>
            </a:r>
            <a:r>
              <a:rPr lang="en-US" b="1" dirty="0" err="1" smtClean="0"/>
              <a:t>nome</a:t>
            </a:r>
            <a:r>
              <a:rPr lang="en-US" b="1" dirty="0" smtClean="0"/>
              <a:t> dele era Samuel, e </a:t>
            </a:r>
            <a:r>
              <a:rPr lang="en-US" b="1" dirty="0" err="1" smtClean="0"/>
              <a:t>depois</a:t>
            </a:r>
            <a:r>
              <a:rPr lang="en-US" b="1" dirty="0" smtClean="0"/>
              <a:t>, Ana </a:t>
            </a:r>
            <a:r>
              <a:rPr lang="en-US" b="1" dirty="0" err="1" smtClean="0"/>
              <a:t>que</a:t>
            </a:r>
            <a:r>
              <a:rPr lang="en-US" b="1" dirty="0" smtClean="0"/>
              <a:t> antes era </a:t>
            </a:r>
            <a:r>
              <a:rPr lang="en-US" b="1" dirty="0" err="1" smtClean="0"/>
              <a:t>estéril</a:t>
            </a:r>
            <a:r>
              <a:rPr lang="en-US" b="1" dirty="0" smtClean="0"/>
              <a:t>, </a:t>
            </a:r>
            <a:r>
              <a:rPr lang="en-US" b="1" dirty="0" err="1" smtClean="0"/>
              <a:t>teve</a:t>
            </a:r>
            <a:r>
              <a:rPr lang="en-US" b="1" dirty="0" smtClean="0"/>
              <a:t> </a:t>
            </a:r>
            <a:r>
              <a:rPr lang="en-US" b="1" dirty="0" err="1" smtClean="0"/>
              <a:t>mais</a:t>
            </a:r>
            <a:r>
              <a:rPr lang="en-US" b="1" dirty="0" smtClean="0"/>
              <a:t> </a:t>
            </a:r>
            <a:r>
              <a:rPr lang="en-US" b="1" dirty="0" err="1" smtClean="0"/>
              <a:t>quatro</a:t>
            </a:r>
            <a:r>
              <a:rPr lang="en-US" b="1" dirty="0" smtClean="0"/>
              <a:t> </a:t>
            </a:r>
            <a:r>
              <a:rPr lang="en-US" b="1" dirty="0" err="1" smtClean="0"/>
              <a:t>filhos</a:t>
            </a:r>
            <a:r>
              <a:rPr lang="en-US" b="1" dirty="0" smtClean="0"/>
              <a:t>.</a:t>
            </a:r>
          </a:p>
          <a:p>
            <a:pPr algn="just">
              <a:defRPr/>
            </a:pPr>
            <a:r>
              <a:rPr lang="en-US" b="1" dirty="0" err="1" smtClean="0"/>
              <a:t>Esta</a:t>
            </a:r>
            <a:r>
              <a:rPr lang="en-US" b="1" dirty="0" smtClean="0"/>
              <a:t> </a:t>
            </a:r>
            <a:r>
              <a:rPr lang="en-US" b="1" dirty="0" err="1" smtClean="0"/>
              <a:t>história</a:t>
            </a:r>
            <a:r>
              <a:rPr lang="en-US" b="1" dirty="0" smtClean="0"/>
              <a:t> </a:t>
            </a:r>
            <a:r>
              <a:rPr lang="en-US" b="1" dirty="0" err="1" smtClean="0"/>
              <a:t>está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Biblia</a:t>
            </a:r>
            <a:r>
              <a:rPr lang="en-US" b="1" dirty="0" smtClean="0"/>
              <a:t> no </a:t>
            </a:r>
            <a:r>
              <a:rPr lang="en-US" b="1" dirty="0" err="1" smtClean="0"/>
              <a:t>livro</a:t>
            </a:r>
            <a:r>
              <a:rPr lang="en-US" b="1" dirty="0" smtClean="0"/>
              <a:t> de 1 Sam 1.</a:t>
            </a:r>
            <a:endParaRPr lang="pt-BR" b="1" dirty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5464C79-67A6-4D66-AE6E-1CB91CC080D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6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err="1" smtClean="0"/>
              <a:t>Telefone</a:t>
            </a:r>
            <a:r>
              <a:rPr lang="en-US" b="1" dirty="0" smtClean="0"/>
              <a:t> </a:t>
            </a:r>
            <a:r>
              <a:rPr lang="en-US" b="1" dirty="0" err="1" smtClean="0"/>
              <a:t>sem</a:t>
            </a:r>
            <a:r>
              <a:rPr lang="en-US" b="1" dirty="0" smtClean="0"/>
              <a:t> </a:t>
            </a:r>
            <a:r>
              <a:rPr lang="en-US" b="1" dirty="0" err="1" smtClean="0"/>
              <a:t>fio</a:t>
            </a:r>
            <a:r>
              <a:rPr lang="en-US" b="1" dirty="0" smtClean="0"/>
              <a:t>?</a:t>
            </a:r>
            <a:endParaRPr lang="pt-BR" b="1" dirty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C943CA1-9EE7-46FD-8F7D-2AE226AB86C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47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smtClean="0"/>
              <a:t>As </a:t>
            </a:r>
            <a:r>
              <a:rPr lang="en-US" b="1" dirty="0" err="1" smtClean="0"/>
              <a:t>vezes</a:t>
            </a:r>
            <a:r>
              <a:rPr lang="en-US" b="1" dirty="0" smtClean="0"/>
              <a:t> Deus </a:t>
            </a:r>
            <a:r>
              <a:rPr lang="en-US" b="1" dirty="0" err="1" smtClean="0"/>
              <a:t>responde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!</a:t>
            </a:r>
          </a:p>
          <a:p>
            <a:pPr algn="just">
              <a:defRPr/>
            </a:pPr>
            <a:endParaRPr lang="en-US" b="1" dirty="0" smtClean="0"/>
          </a:p>
          <a:p>
            <a:pPr algn="just">
              <a:defRPr/>
            </a:pP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você</a:t>
            </a:r>
            <a:r>
              <a:rPr lang="en-US" b="1" dirty="0" smtClean="0"/>
              <a:t> </a:t>
            </a:r>
            <a:r>
              <a:rPr lang="en-US" b="1" dirty="0" err="1" smtClean="0"/>
              <a:t>pede</a:t>
            </a:r>
            <a:r>
              <a:rPr lang="en-US" b="1" dirty="0" smtClean="0"/>
              <a:t>. </a:t>
            </a:r>
            <a:r>
              <a:rPr lang="en-US" b="1" dirty="0" err="1" smtClean="0"/>
              <a:t>Lembra</a:t>
            </a:r>
            <a:r>
              <a:rPr lang="en-US" b="1" dirty="0" smtClean="0"/>
              <a:t>? </a:t>
            </a:r>
            <a:r>
              <a:rPr lang="en-US" b="1" dirty="0" err="1" smtClean="0"/>
              <a:t>Ele</a:t>
            </a:r>
            <a:r>
              <a:rPr lang="en-US" b="1" dirty="0" smtClean="0"/>
              <a:t> </a:t>
            </a:r>
            <a:r>
              <a:rPr lang="en-US" b="1" dirty="0" err="1" smtClean="0"/>
              <a:t>sabe</a:t>
            </a:r>
            <a:r>
              <a:rPr lang="en-US" b="1" dirty="0" smtClean="0"/>
              <a:t> o </a:t>
            </a:r>
            <a:r>
              <a:rPr lang="en-US" b="1" dirty="0" err="1" smtClean="0"/>
              <a:t>que</a:t>
            </a:r>
            <a:r>
              <a:rPr lang="en-US" b="1" dirty="0" smtClean="0"/>
              <a:t> é </a:t>
            </a:r>
            <a:r>
              <a:rPr lang="en-US" b="1" dirty="0" err="1" smtClean="0"/>
              <a:t>melhor</a:t>
            </a:r>
            <a:r>
              <a:rPr lang="en-US" b="1" dirty="0" smtClean="0"/>
              <a:t>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nós</a:t>
            </a:r>
            <a:r>
              <a:rPr lang="en-US" b="1" dirty="0" smtClean="0"/>
              <a:t> e com </a:t>
            </a:r>
            <a:r>
              <a:rPr lang="en-US" b="1" dirty="0" err="1" smtClean="0"/>
              <a:t>certeza</a:t>
            </a:r>
            <a:r>
              <a:rPr lang="en-US" b="1" dirty="0" smtClean="0"/>
              <a:t> </a:t>
            </a:r>
            <a:r>
              <a:rPr lang="en-US" b="1" dirty="0" err="1" smtClean="0"/>
              <a:t>ele</a:t>
            </a:r>
            <a:r>
              <a:rPr lang="en-US" b="1" dirty="0" smtClean="0"/>
              <a:t> </a:t>
            </a:r>
            <a:r>
              <a:rPr lang="en-US" b="1" dirty="0" err="1" smtClean="0"/>
              <a:t>está</a:t>
            </a:r>
            <a:r>
              <a:rPr lang="en-US" b="1" dirty="0" smtClean="0"/>
              <a:t> </a:t>
            </a:r>
            <a:r>
              <a:rPr lang="en-US" b="1" dirty="0" err="1" smtClean="0"/>
              <a:t>vendo</a:t>
            </a:r>
            <a:r>
              <a:rPr lang="en-US" b="1" dirty="0" smtClean="0"/>
              <a:t> </a:t>
            </a:r>
            <a:r>
              <a:rPr lang="en-US" b="1" dirty="0" err="1" smtClean="0"/>
              <a:t>algo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eu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estou</a:t>
            </a:r>
            <a:r>
              <a:rPr lang="en-US" b="1" dirty="0" smtClean="0"/>
              <a:t>, e as </a:t>
            </a:r>
            <a:r>
              <a:rPr lang="en-US" b="1" dirty="0" err="1" smtClean="0"/>
              <a:t>vezes</a:t>
            </a:r>
            <a:r>
              <a:rPr lang="en-US" b="1" dirty="0" smtClean="0"/>
              <a:t> </a:t>
            </a:r>
            <a:r>
              <a:rPr lang="en-US" b="1" dirty="0" err="1" smtClean="0"/>
              <a:t>sua</a:t>
            </a:r>
            <a:r>
              <a:rPr lang="en-US" b="1" dirty="0" smtClean="0"/>
              <a:t> </a:t>
            </a:r>
            <a:r>
              <a:rPr lang="en-US" b="1" dirty="0" err="1" smtClean="0"/>
              <a:t>resposta</a:t>
            </a:r>
            <a:r>
              <a:rPr lang="en-US" b="1" dirty="0" smtClean="0"/>
              <a:t> é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porque</a:t>
            </a:r>
            <a:r>
              <a:rPr lang="en-US" b="1" dirty="0" smtClean="0"/>
              <a:t> o </a:t>
            </a:r>
            <a:r>
              <a:rPr lang="en-US" b="1" dirty="0" err="1" smtClean="0"/>
              <a:t>melhor</a:t>
            </a:r>
            <a:r>
              <a:rPr lang="en-US" b="1" dirty="0" smtClean="0"/>
              <a:t> é </a:t>
            </a:r>
            <a:r>
              <a:rPr lang="en-US" b="1" dirty="0" err="1" smtClean="0"/>
              <a:t>não</a:t>
            </a:r>
            <a:r>
              <a:rPr lang="en-US" b="1" dirty="0" smtClean="0"/>
              <a:t>.</a:t>
            </a:r>
          </a:p>
          <a:p>
            <a:pPr algn="just">
              <a:defRPr/>
            </a:pPr>
            <a:endParaRPr lang="en-US" b="1" dirty="0" smtClean="0"/>
          </a:p>
          <a:p>
            <a:pPr algn="just">
              <a:defRPr/>
            </a:pPr>
            <a:r>
              <a:rPr lang="pt-BR" b="1" dirty="0" smtClean="0"/>
              <a:t>Pouco antes de Jesus ser preso, com angustia no coração, aflito, então foi orar e Ele fez um pedido a Deus “se puder passa de mim este cálice” </a:t>
            </a:r>
          </a:p>
          <a:p>
            <a:pPr algn="just">
              <a:defRPr/>
            </a:pPr>
            <a:r>
              <a:rPr lang="pt-BR" b="1" dirty="0" smtClean="0"/>
              <a:t>Mas Deus não atendeu seu pedido. Pois essa era a única forma de Salvar a humanidade. Lucas 22:42</a:t>
            </a:r>
          </a:p>
          <a:p>
            <a:pPr algn="just">
              <a:defRPr/>
            </a:pPr>
            <a:endParaRPr lang="en-US" b="1" dirty="0" smtClean="0"/>
          </a:p>
          <a:p>
            <a:pPr algn="just">
              <a:defRPr/>
            </a:pPr>
            <a:endParaRPr lang="en-US" b="1" dirty="0" smtClean="0"/>
          </a:p>
          <a:p>
            <a:pPr algn="just">
              <a:defRPr/>
            </a:pPr>
            <a:endParaRPr lang="pt-BR" b="1" dirty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2A49C4C-9615-487F-9B29-759275D4FED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749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Deus pode dizer espere um pouco. Agora não é o momento, você ainda não esta preparado. </a:t>
            </a:r>
          </a:p>
          <a:p>
            <a:pPr algn="just">
              <a:defRPr/>
            </a:pPr>
            <a:endParaRPr lang="pt-BR" b="1" dirty="0" smtClean="0"/>
          </a:p>
          <a:p>
            <a:pPr algn="just">
              <a:defRPr/>
            </a:pPr>
            <a:r>
              <a:rPr lang="pt-BR" b="1" dirty="0" smtClean="0"/>
              <a:t>O Tempo de Deus é diferente do Nosso. Ele sabe qual o momento certo pra tudo. </a:t>
            </a:r>
          </a:p>
          <a:p>
            <a:pPr algn="just">
              <a:defRPr/>
            </a:pPr>
            <a:endParaRPr lang="en-US" b="1" dirty="0" smtClean="0"/>
          </a:p>
          <a:p>
            <a:pPr algn="just">
              <a:defRPr/>
            </a:pPr>
            <a:r>
              <a:rPr lang="pt-BR" b="1" dirty="0" smtClean="0"/>
              <a:t>Lázaro ficou doente e Jesus ao ser notificado, em vez de ir curar Lázaro ele foi pra outro lugar mais distante. Quando um amigo teu fica muito doente e </a:t>
            </a:r>
            <a:r>
              <a:rPr lang="pt-BR" b="1" dirty="0" err="1" smtClean="0"/>
              <a:t>voce</a:t>
            </a:r>
            <a:r>
              <a:rPr lang="pt-BR" b="1" dirty="0" smtClean="0"/>
              <a:t> pode fazer alguma coisa </a:t>
            </a:r>
            <a:r>
              <a:rPr lang="pt-BR" b="1" dirty="0" err="1" smtClean="0"/>
              <a:t>vc</a:t>
            </a:r>
            <a:r>
              <a:rPr lang="pt-BR" b="1" dirty="0" smtClean="0"/>
              <a:t> vai pra longe ou vai ajudar? Mas Jesus foi pra longe.</a:t>
            </a:r>
          </a:p>
          <a:p>
            <a:pPr algn="just">
              <a:defRPr/>
            </a:pPr>
            <a:r>
              <a:rPr lang="pt-BR" b="1" dirty="0" smtClean="0"/>
              <a:t>Lázaro Morreu, </a:t>
            </a:r>
            <a:r>
              <a:rPr lang="pt-BR" b="1" smtClean="0"/>
              <a:t>aí então Jesus </a:t>
            </a:r>
            <a:r>
              <a:rPr lang="pt-BR" b="1" dirty="0" smtClean="0"/>
              <a:t>foi pra casa de Lázaro e suas irmãs, quando ele chegou lá já havia 4 dias que seu amigo havia morrido. Mas para glorificar o nome de Deus e provar a todos que O Pai o enviara, Jesus </a:t>
            </a:r>
            <a:r>
              <a:rPr lang="pt-BR" b="1" dirty="0" err="1" smtClean="0"/>
              <a:t>ressucitou</a:t>
            </a:r>
            <a:r>
              <a:rPr lang="pt-BR" b="1" dirty="0" smtClean="0"/>
              <a:t> a Lázaro.</a:t>
            </a:r>
          </a:p>
          <a:p>
            <a:pPr algn="just">
              <a:defRPr/>
            </a:pPr>
            <a:endParaRPr lang="pt-BR" b="1" dirty="0" smtClean="0"/>
          </a:p>
          <a:p>
            <a:pPr algn="just">
              <a:defRPr/>
            </a:pPr>
            <a:endParaRPr lang="pt-BR" b="1" dirty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FF44FFB-BEE0-4132-B1E4-4A14E7D43A3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57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E você pode orar sentado</a:t>
            </a:r>
            <a:endParaRPr lang="pt-BR" b="1" dirty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108DA44-948F-497D-A719-E97856820F1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36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Deitado</a:t>
            </a:r>
            <a:endParaRPr lang="pt-BR" b="1" dirty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47AFD23-610A-4F79-841A-52A12F80C1C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129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Tomando Banho</a:t>
            </a:r>
            <a:endParaRPr lang="pt-BR" b="1" dirty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AB2A2CA-6B8D-4027-8ACC-79E2270C5D5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9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Andando</a:t>
            </a:r>
            <a:endParaRPr lang="pt-BR" b="1" dirty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7243CA7-EBB1-4A2A-A044-2D0FCFF07FF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08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Ajoelhado</a:t>
            </a:r>
            <a:endParaRPr lang="pt-BR" b="1" dirty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DF7F633-6417-4339-B371-2422C025FDA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90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importa</a:t>
            </a:r>
            <a:r>
              <a:rPr lang="en-US" b="1" dirty="0" smtClean="0"/>
              <a:t>. </a:t>
            </a:r>
            <a:r>
              <a:rPr lang="en-US" b="1" dirty="0" err="1" smtClean="0"/>
              <a:t>Faça</a:t>
            </a:r>
            <a:r>
              <a:rPr lang="en-US" b="1" dirty="0" smtClean="0"/>
              <a:t> da </a:t>
            </a:r>
            <a:r>
              <a:rPr lang="en-US" b="1" dirty="0" err="1" smtClean="0"/>
              <a:t>oração</a:t>
            </a:r>
            <a:r>
              <a:rPr lang="en-US" b="1" dirty="0" smtClean="0"/>
              <a:t> um </a:t>
            </a:r>
            <a:r>
              <a:rPr lang="en-US" b="1" dirty="0" err="1" smtClean="0"/>
              <a:t>hábito</a:t>
            </a:r>
            <a:r>
              <a:rPr lang="en-US" b="1" dirty="0" smtClean="0"/>
              <a:t> e </a:t>
            </a:r>
            <a:r>
              <a:rPr lang="en-US" b="1" dirty="0" err="1" smtClean="0"/>
              <a:t>sua</a:t>
            </a:r>
            <a:r>
              <a:rPr lang="en-US" b="1" dirty="0" smtClean="0"/>
              <a:t> </a:t>
            </a:r>
            <a:r>
              <a:rPr lang="en-US" b="1" dirty="0" err="1" smtClean="0"/>
              <a:t>vida</a:t>
            </a:r>
            <a:r>
              <a:rPr lang="en-US" b="1" dirty="0" smtClean="0"/>
              <a:t> </a:t>
            </a:r>
            <a:r>
              <a:rPr lang="en-US" b="1" dirty="0" err="1" smtClean="0"/>
              <a:t>será</a:t>
            </a:r>
            <a:r>
              <a:rPr lang="en-US" b="1" dirty="0" smtClean="0"/>
              <a:t> </a:t>
            </a:r>
            <a:r>
              <a:rPr lang="en-US" b="1" dirty="0" err="1" smtClean="0"/>
              <a:t>diferente</a:t>
            </a:r>
            <a:r>
              <a:rPr lang="en-US" b="1" dirty="0" smtClean="0"/>
              <a:t>!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5F83743-0449-45A7-B7D8-7CAA8C57D12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629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154228A-45F2-4D02-8044-AEB23B53B3D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7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O interessante é que naquela época nem podíamos imaginar que um dia existiria telefones sem fio de verdade</a:t>
            </a:r>
            <a:endParaRPr lang="pt-BR" b="1" dirty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6649D37-8530-4C4C-8AC3-F172D338824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6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E hoje existe, e muito mais...</a:t>
            </a:r>
            <a:endParaRPr lang="pt-BR" b="1" dirty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026AABA-538F-4239-90B9-A9C66A27A13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3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Hoje é fácil falar com qualquer pessoa </a:t>
            </a:r>
            <a:endParaRPr lang="pt-BR" b="1" dirty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A6235C1-6092-4B1F-80CA-18FF4413DD6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9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qualquer</a:t>
            </a:r>
            <a:r>
              <a:rPr lang="en-US" b="1" dirty="0" smtClean="0"/>
              <a:t> </a:t>
            </a:r>
            <a:r>
              <a:rPr lang="en-US" b="1" dirty="0" err="1" smtClean="0"/>
              <a:t>lugar</a:t>
            </a:r>
            <a:endParaRPr lang="pt-BR" b="1" dirty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262EBED-C448-4C94-8FC8-38C7DAB39FC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7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os celulares cada vez mais modernos</a:t>
            </a:r>
            <a:endParaRPr lang="pt-BR" b="1" dirty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30F444F-2B10-44C0-A707-3F28422A26A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5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e já existem até carros em que você conecta o celular e fala pelo equipamento de som do carro, como se você tivesse conversando com alguém do seu lado...</a:t>
            </a:r>
            <a:r>
              <a:rPr lang="pt-BR" dirty="0" err="1" smtClean="0"/>
              <a:t>ual</a:t>
            </a:r>
            <a:r>
              <a:rPr lang="pt-BR" dirty="0" smtClean="0"/>
              <a:t>!!  Impressionante.</a:t>
            </a:r>
            <a:endParaRPr lang="pt-BR" b="1" dirty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1A04A76-5BEC-4CC7-90F8-C5DA6B9F211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5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F0D50-BA9B-46BF-94E7-A55E6AE459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69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2218-F630-4845-8A7D-A7334866AE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343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A7E37-0E71-4AD0-81AE-23FEE442A0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78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15F10-DB62-4445-80B2-7306437E8E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24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55316-6D7F-470C-BDB3-FF1AE4F7E1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439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4959-A25B-4DC5-A23F-C76D28B73A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43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11749-5107-45B3-B83E-8C680D97A7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206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4BAD6-4FC6-42F0-B2FE-D93A02D4BE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814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CECE7-B6DD-4DED-81BA-C3BDAEBA4E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251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21397-45A0-4BD1-BAB3-DD0F1160DD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263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7A858-4445-41E1-AEA1-1D50CB0B39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408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anose="020E0802020502020306" pitchFamily="34" charset="0"/>
              </a:defRPr>
            </a:lvl1pPr>
          </a:lstStyle>
          <a:p>
            <a:fld id="{A2774327-92AF-4876-8B28-493D871972D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apelo%2008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Erick\Downloads\waiting-for-santa-wallpapers_31827_1024x768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Erick\Downloads\waiting-down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Erick\Downloads\2fd75c0e60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Erick\Downloads\wallpaper-cristao-hd-a-ti-Senhor-elevo-a-minha-alma_1024x76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6024" y="4863351"/>
            <a:ext cx="8604448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4400" b="1" spc="50" dirty="0" err="1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Falando</a:t>
            </a:r>
            <a:r>
              <a:rPr lang="en-US" sz="44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Com </a:t>
            </a:r>
            <a:r>
              <a:rPr lang="en-US" sz="4400" b="1" spc="50" dirty="0" err="1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Extraterrestres</a:t>
            </a:r>
            <a:endParaRPr lang="en-US" sz="44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en-US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</a:t>
            </a:r>
            <a:r>
              <a:rPr lang="en-US" sz="2800" b="1" spc="50" dirty="0" err="1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Estudantil</a:t>
            </a:r>
            <a:r>
              <a:rPr lang="en-US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- APV</a:t>
            </a:r>
            <a:endParaRPr lang="pt-BR" sz="28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Fábio Moreno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14583" y="692696"/>
            <a:ext cx="391485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Tão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pequeno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…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20528" y="692696"/>
            <a:ext cx="610295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mundo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em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suas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mãos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46191" y="836712"/>
            <a:ext cx="443903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Um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probleminha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50541" y="692696"/>
            <a:ext cx="22429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Ao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céu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26069" y="692696"/>
            <a:ext cx="18918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Único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81894" y="5229200"/>
            <a:ext cx="28248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Infinity!!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79316" y="5611887"/>
            <a:ext cx="636103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precisa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de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Aparelho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836712"/>
            <a:ext cx="24368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Oração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68704" y="5301208"/>
            <a:ext cx="42066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Telefone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fio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09177" y="5301208"/>
            <a:ext cx="30508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Colo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do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Pai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8237" y="692696"/>
            <a:ext cx="59875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Conexão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com o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Criador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48510" y="561454"/>
            <a:ext cx="18469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Pedir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3050" y="416272"/>
            <a:ext cx="80779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Vós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sois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maus</a:t>
            </a: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sabeis </a:t>
            </a: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dar coisas boas a seus filhos, quanto mais o Pai celestial  dará bens aos que lhe pedirem”  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Mateus 7:11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28184" y="688706"/>
            <a:ext cx="21723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Valeu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99792" y="5229200"/>
            <a:ext cx="32752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Conversar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88024" y="5373216"/>
            <a:ext cx="3937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Perguntar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73990" y="692696"/>
            <a:ext cx="53960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Deus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Responde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??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52090" y="5385410"/>
            <a:ext cx="43123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Respostas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de Deus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27476" y="5301208"/>
            <a:ext cx="52806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Telefone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Fio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????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35896" y="5445224"/>
            <a:ext cx="16658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72200" y="5517232"/>
            <a:ext cx="21964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Espere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45357" y="692696"/>
            <a:ext cx="26532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Sentado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03848" y="5373216"/>
            <a:ext cx="26581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Deitado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38110" y="692696"/>
            <a:ext cx="52677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Tomando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Banho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51394" y="692696"/>
            <a:ext cx="30412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Andando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28021" y="5229200"/>
            <a:ext cx="33281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Ajoelhado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88518" y="571327"/>
            <a:ext cx="696697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Faça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da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ração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um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hábito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06136" y="332656"/>
            <a:ext cx="353173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Modernidade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27766" y="5157192"/>
            <a:ext cx="65566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Falar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com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qualquer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um…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07228" y="692696"/>
            <a:ext cx="492955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Em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qualquer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lugar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87203" y="5395863"/>
            <a:ext cx="64251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Cada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vez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mais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modernos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93104" y="692696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46966" y="692696"/>
            <a:ext cx="265008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Bluetooth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1995</TotalTime>
  <Words>1048</Words>
  <Application>Microsoft Office PowerPoint</Application>
  <PresentationFormat>Apresentação na tela (4:3)</PresentationFormat>
  <Paragraphs>139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Trebuchet MS</vt:lpstr>
      <vt:lpstr>Arial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PE2014-C04-FALANDO COM EXTRATERRESTRES</dc:title>
  <dc:subject>PASTOR DE ESCOLA</dc:subject>
  <dc:creator>Pr. MARCELO AUGUSTO DE CARVALHO</dc:creator>
  <cp:keywords>www.4tons.com</cp:keywords>
  <dc:description>COMERCIO PROIBIDO. USO PESSOAL</dc:description>
  <cp:lastModifiedBy>pr. marcelo carvalho</cp:lastModifiedBy>
  <cp:revision>97</cp:revision>
  <dcterms:created xsi:type="dcterms:W3CDTF">2009-09-21T13:03:02Z</dcterms:created>
  <dcterms:modified xsi:type="dcterms:W3CDTF">2015-02-13T18:07:10Z</dcterms:modified>
  <cp:category>CAPELAS 2014;CAPELAS</cp:category>
</cp:coreProperties>
</file>