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75" r:id="rId3"/>
    <p:sldId id="296" r:id="rId4"/>
    <p:sldId id="289" r:id="rId5"/>
    <p:sldId id="290" r:id="rId6"/>
    <p:sldId id="291" r:id="rId7"/>
    <p:sldId id="292" r:id="rId8"/>
    <p:sldId id="293" r:id="rId9"/>
    <p:sldId id="276" r:id="rId10"/>
    <p:sldId id="277" r:id="rId11"/>
    <p:sldId id="278" r:id="rId12"/>
    <p:sldId id="279" r:id="rId13"/>
    <p:sldId id="280" r:id="rId14"/>
    <p:sldId id="281" r:id="rId15"/>
    <p:sldId id="297" r:id="rId16"/>
    <p:sldId id="284" r:id="rId17"/>
    <p:sldId id="285" r:id="rId18"/>
    <p:sldId id="286" r:id="rId19"/>
    <p:sldId id="287" r:id="rId20"/>
    <p:sldId id="288" r:id="rId21"/>
    <p:sldId id="282" r:id="rId22"/>
    <p:sldId id="294" r:id="rId23"/>
    <p:sldId id="283" r:id="rId24"/>
    <p:sldId id="295" r:id="rId25"/>
    <p:sldId id="257" r:id="rId26"/>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750" autoAdjust="0"/>
  </p:normalViewPr>
  <p:slideViewPr>
    <p:cSldViewPr>
      <p:cViewPr varScale="1">
        <p:scale>
          <a:sx n="47" d="100"/>
          <a:sy n="47" d="100"/>
        </p:scale>
        <p:origin x="1320"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3AB1907-2A29-4E9B-8351-F284047F02A1}" type="datetimeFigureOut">
              <a:rPr lang="pt-BR"/>
              <a:pPr>
                <a:defRPr/>
              </a:pPr>
              <a:t>22/02/2015</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noProof="0" smtClean="0"/>
              <a:t>Clique para editar 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endParaRPr lang="pt-BR" noProof="0"/>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FD2B4E3-47C0-4023-8967-4FD3E9F31B35}" type="slidenum">
              <a:rPr lang="pt-BR" altLang="pt-BR"/>
              <a:pPr/>
              <a:t>‹nº›</a:t>
            </a:fld>
            <a:endParaRPr lang="pt-BR" altLang="pt-BR"/>
          </a:p>
        </p:txBody>
      </p:sp>
    </p:spTree>
    <p:extLst>
      <p:ext uri="{BB962C8B-B14F-4D97-AF65-F5344CB8AC3E}">
        <p14:creationId xmlns:p14="http://schemas.microsoft.com/office/powerpoint/2010/main" val="9118853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r>
              <a:rPr lang="pt-BR" altLang="pt-BR" b="1" smtClean="0"/>
              <a:t>www.4tons.com</a:t>
            </a:r>
          </a:p>
          <a:p>
            <a:pPr algn="ctr" eaLnBrk="1" hangingPunct="1"/>
            <a:r>
              <a:rPr lang="pt-BR" altLang="pt-BR" b="1" smtClean="0"/>
              <a:t>Pr. Marcelo Augusto de Carvalho</a:t>
            </a:r>
          </a:p>
        </p:txBody>
      </p:sp>
      <p:sp>
        <p:nvSpPr>
          <p:cNvPr id="4" name="Espaço Reservado para Número de Slide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F3253A5-1BDB-4CE8-B0EF-4E0F48CD79F9}" type="slidenum">
              <a:rPr lang="pt-BR" altLang="pt-BR"/>
              <a:pPr eaLnBrk="1" hangingPunct="1"/>
              <a:t>1</a:t>
            </a:fld>
            <a:endParaRPr lang="pt-BR" altLang="pt-BR"/>
          </a:p>
        </p:txBody>
      </p:sp>
    </p:spTree>
    <p:extLst>
      <p:ext uri="{BB962C8B-B14F-4D97-AF65-F5344CB8AC3E}">
        <p14:creationId xmlns:p14="http://schemas.microsoft.com/office/powerpoint/2010/main" val="2676292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Agora imagine se gastamos todo esse tempo dentro de uma sala de aula, é sinal de que passamos muito tempo com nossos PROFESSORES! Em certos casos, alguns chegam a passar mais tempo na presença de um PROFESSOR do que na presença de seus proprios pais! Imagine que quase dois anos de sua vida inteira é como se voce estivesse na presença de um professor. Não tem como fugir dessa realidade. Temos que dar crédito para esse grupo que nos acompanha desde crianças até nossa fase adulta. </a:t>
            </a:r>
          </a:p>
        </p:txBody>
      </p:sp>
      <p:sp>
        <p:nvSpPr>
          <p:cNvPr id="1638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CF33748-466F-454F-96CF-A07EF6D30ABE}" type="slidenum">
              <a:rPr lang="pt-BR" altLang="pt-BR"/>
              <a:pPr eaLnBrk="1" hangingPunct="1"/>
              <a:t>10</a:t>
            </a:fld>
            <a:endParaRPr lang="pt-BR" altLang="pt-BR"/>
          </a:p>
        </p:txBody>
      </p:sp>
    </p:spTree>
    <p:extLst>
      <p:ext uri="{BB962C8B-B14F-4D97-AF65-F5344CB8AC3E}">
        <p14:creationId xmlns:p14="http://schemas.microsoft.com/office/powerpoint/2010/main" val="1366310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E saiba que a profissão de professor embora não com esse nome é uma das mais antigas que se tem notícia. Embora não se possa dizer exatamente como ela começou a maioria dos estudiosos acredita que após o surgimento da escrita veio a necessidade de grupos de pessoas mais especializadas que traduzissem seus significados. Sendo assim, surgiram os professores. Sua primeira tarefa que alias continua até hoje foi a de instruir e ensinar as pessoas. </a:t>
            </a:r>
          </a:p>
        </p:txBody>
      </p:sp>
      <p:sp>
        <p:nvSpPr>
          <p:cNvPr id="17412"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AA0C836-4897-41A0-A535-DACF273D75BE}" type="slidenum">
              <a:rPr lang="pt-BR" altLang="pt-BR"/>
              <a:pPr eaLnBrk="1" hangingPunct="1"/>
              <a:t>11</a:t>
            </a:fld>
            <a:endParaRPr lang="pt-BR" altLang="pt-BR"/>
          </a:p>
        </p:txBody>
      </p:sp>
    </p:spTree>
    <p:extLst>
      <p:ext uri="{BB962C8B-B14F-4D97-AF65-F5344CB8AC3E}">
        <p14:creationId xmlns:p14="http://schemas.microsoft.com/office/powerpoint/2010/main" val="1145118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Mas é da Grécia Antiga que vem o termo pedagogo ou pedagogia. Esse termo é formado por dois elementos que querem dizer paidos = criança e agogé = condução. Originalmente os pedagogos eram escravos de familias abastadas que conduziam as crianças ate o local de aprendizado chamado pedagogium. O significado da palavra pedagogia portanto é preceptor, mestre ou guia. Nesse sentido o professor não é aquele que detém todo o saber, mas aquele que deve conduzir o aluno ao questionamento, a pesquisa, a fonte do saber. </a:t>
            </a:r>
          </a:p>
        </p:txBody>
      </p:sp>
      <p:sp>
        <p:nvSpPr>
          <p:cNvPr id="1843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D138D4D-6D1E-4748-AF3A-F895BCEC4B51}" type="slidenum">
              <a:rPr lang="pt-BR" altLang="pt-BR"/>
              <a:pPr eaLnBrk="1" hangingPunct="1"/>
              <a:t>12</a:t>
            </a:fld>
            <a:endParaRPr lang="pt-BR" altLang="pt-BR"/>
          </a:p>
        </p:txBody>
      </p:sp>
    </p:spTree>
    <p:extLst>
      <p:ext uri="{BB962C8B-B14F-4D97-AF65-F5344CB8AC3E}">
        <p14:creationId xmlns:p14="http://schemas.microsoft.com/office/powerpoint/2010/main" val="3961422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No dia 15 de outubro celebramos o dia do professor. Nesse dia prestamos uma homenagem a esses instrumentos de Deus que nos ajudam em nosso crescimento e desenvolvimento. Essa data comemorativa surgiu ligado a um decreto que D Pedro I colocou no dia 15 de outubro de 1827 criando o Ensino Elementar no Brasil. Mas foi apenas em 1947, 120 anos depois desse decreto que usaram essa data para comemorar um dia dedicado ao professor. </a:t>
            </a:r>
          </a:p>
        </p:txBody>
      </p:sp>
      <p:sp>
        <p:nvSpPr>
          <p:cNvPr id="1946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76F11B0-1C6A-4D14-9499-7A075CFA0DA1}" type="slidenum">
              <a:rPr lang="pt-BR" altLang="pt-BR"/>
              <a:pPr eaLnBrk="1" hangingPunct="1"/>
              <a:t>13</a:t>
            </a:fld>
            <a:endParaRPr lang="pt-BR" altLang="pt-BR"/>
          </a:p>
        </p:txBody>
      </p:sp>
    </p:spTree>
    <p:extLst>
      <p:ext uri="{BB962C8B-B14F-4D97-AF65-F5344CB8AC3E}">
        <p14:creationId xmlns:p14="http://schemas.microsoft.com/office/powerpoint/2010/main" val="2425563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Não importa quem seja a pessoa. Cantor, atleta, político, médico, piloto, jornalista, apresentador de TV, advogado, ou qualquer que seja a profissão, todas elas passaram pelas mãos e influencia de um professor. A escola junto com a família é a base da sociedade. E quase sempre o professor é um dos elementos que mais podem influenciar a vida de uma criança ou um adolescente.</a:t>
            </a:r>
          </a:p>
        </p:txBody>
      </p:sp>
      <p:sp>
        <p:nvSpPr>
          <p:cNvPr id="2048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1D3AF46-2E4C-466A-A156-06F7FCB9B7BD}" type="slidenum">
              <a:rPr lang="pt-BR" altLang="pt-BR"/>
              <a:pPr eaLnBrk="1" hangingPunct="1"/>
              <a:t>14</a:t>
            </a:fld>
            <a:endParaRPr lang="pt-BR" altLang="pt-BR"/>
          </a:p>
        </p:txBody>
      </p:sp>
    </p:spTree>
    <p:extLst>
      <p:ext uri="{BB962C8B-B14F-4D97-AF65-F5344CB8AC3E}">
        <p14:creationId xmlns:p14="http://schemas.microsoft.com/office/powerpoint/2010/main" val="444780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dirty="0" smtClean="0"/>
              <a:t>PESQUISA NO MUNDO TODO</a:t>
            </a:r>
            <a:endParaRPr lang="pt-BR" altLang="pt-BR" dirty="0" smtClean="0"/>
          </a:p>
        </p:txBody>
      </p:sp>
      <p:sp>
        <p:nvSpPr>
          <p:cNvPr id="2048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1D3AF46-2E4C-466A-A156-06F7FCB9B7BD}" type="slidenum">
              <a:rPr lang="pt-BR" altLang="pt-BR"/>
              <a:pPr eaLnBrk="1" hangingPunct="1"/>
              <a:t>15</a:t>
            </a:fld>
            <a:endParaRPr lang="pt-BR" altLang="pt-BR"/>
          </a:p>
        </p:txBody>
      </p:sp>
    </p:spTree>
    <p:extLst>
      <p:ext uri="{BB962C8B-B14F-4D97-AF65-F5344CB8AC3E}">
        <p14:creationId xmlns:p14="http://schemas.microsoft.com/office/powerpoint/2010/main" val="902106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Farnsworth: O que seria do Barth Simpson sem ele?</a:t>
            </a:r>
          </a:p>
        </p:txBody>
      </p:sp>
      <p:sp>
        <p:nvSpPr>
          <p:cNvPr id="2048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5905C9B-C727-47DD-A821-3BC040AC4352}" type="slidenum">
              <a:rPr lang="pt-BR" altLang="pt-BR"/>
              <a:pPr eaLnBrk="1" hangingPunct="1"/>
              <a:t>16</a:t>
            </a:fld>
            <a:endParaRPr lang="pt-BR" altLang="pt-BR"/>
          </a:p>
        </p:txBody>
      </p:sp>
    </p:spTree>
    <p:extLst>
      <p:ext uri="{BB962C8B-B14F-4D97-AF65-F5344CB8AC3E}">
        <p14:creationId xmlns:p14="http://schemas.microsoft.com/office/powerpoint/2010/main" val="3646759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Ele nos guia por histórias e aventuras incríveis! (Timtim)</a:t>
            </a:r>
          </a:p>
        </p:txBody>
      </p:sp>
      <p:sp>
        <p:nvSpPr>
          <p:cNvPr id="2048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24612E5-E411-4AF3-9FDF-F8AC5B2F5ACD}" type="slidenum">
              <a:rPr lang="pt-BR" altLang="pt-BR"/>
              <a:pPr eaLnBrk="1" hangingPunct="1"/>
              <a:t>17</a:t>
            </a:fld>
            <a:endParaRPr lang="pt-BR" altLang="pt-BR"/>
          </a:p>
        </p:txBody>
      </p:sp>
    </p:spTree>
    <p:extLst>
      <p:ext uri="{BB962C8B-B14F-4D97-AF65-F5344CB8AC3E}">
        <p14:creationId xmlns:p14="http://schemas.microsoft.com/office/powerpoint/2010/main" val="3583371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Ele sempre tem o elemento X que nos motiva, que nos inspira a desejar conhecer mais e mais.</a:t>
            </a:r>
          </a:p>
          <a:p>
            <a:pPr eaLnBrk="1" hangingPunct="1">
              <a:spcBef>
                <a:spcPct val="0"/>
              </a:spcBef>
            </a:pPr>
            <a:r>
              <a:rPr lang="pt-BR" altLang="pt-BR" smtClean="0"/>
              <a:t>Ele é o responsável pelo desenvolvimento de nossa capacidade cognitiva.</a:t>
            </a:r>
          </a:p>
        </p:txBody>
      </p:sp>
      <p:sp>
        <p:nvSpPr>
          <p:cNvPr id="2048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7D496CD-D425-405F-96C1-D4B06E2EB251}" type="slidenum">
              <a:rPr lang="pt-BR" altLang="pt-BR"/>
              <a:pPr eaLnBrk="1" hangingPunct="1"/>
              <a:t>18</a:t>
            </a:fld>
            <a:endParaRPr lang="pt-BR" altLang="pt-BR"/>
          </a:p>
        </p:txBody>
      </p:sp>
    </p:spTree>
    <p:extLst>
      <p:ext uri="{BB962C8B-B14F-4D97-AF65-F5344CB8AC3E}">
        <p14:creationId xmlns:p14="http://schemas.microsoft.com/office/powerpoint/2010/main" val="1577035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Não importa se magrões ou fofinhos: são tão simpáticos que nos conquistam com seu jeito cativante de ensinar e ser!</a:t>
            </a:r>
          </a:p>
          <a:p>
            <a:pPr eaLnBrk="1" hangingPunct="1">
              <a:spcBef>
                <a:spcPct val="0"/>
              </a:spcBef>
            </a:pPr>
            <a:endParaRPr lang="pt-BR" altLang="pt-BR" smtClean="0"/>
          </a:p>
          <a:p>
            <a:pPr eaLnBrk="1" hangingPunct="1">
              <a:spcBef>
                <a:spcPct val="0"/>
              </a:spcBef>
            </a:pPr>
            <a:r>
              <a:rPr lang="pt-BR" altLang="pt-BR" smtClean="0"/>
              <a:t>O professor aloprado</a:t>
            </a:r>
          </a:p>
        </p:txBody>
      </p:sp>
      <p:sp>
        <p:nvSpPr>
          <p:cNvPr id="2048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DF6F331-50B0-41EF-8FCA-3661AE32ADC0}" type="slidenum">
              <a:rPr lang="pt-BR" altLang="pt-BR"/>
              <a:pPr eaLnBrk="1" hangingPunct="1"/>
              <a:t>19</a:t>
            </a:fld>
            <a:endParaRPr lang="pt-BR" altLang="pt-BR"/>
          </a:p>
        </p:txBody>
      </p:sp>
    </p:spTree>
    <p:extLst>
      <p:ext uri="{BB962C8B-B14F-4D97-AF65-F5344CB8AC3E}">
        <p14:creationId xmlns:p14="http://schemas.microsoft.com/office/powerpoint/2010/main" val="3163227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dirty="0" smtClean="0"/>
              <a:t>O VALOR DO PROFESSOR</a:t>
            </a:r>
            <a:endParaRPr lang="pt-BR" altLang="pt-BR" dirty="0" smtClean="0"/>
          </a:p>
        </p:txBody>
      </p:sp>
      <p:sp>
        <p:nvSpPr>
          <p:cNvPr id="1434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666799C-3618-40FD-A27E-3E591D54FD1E}" type="slidenum">
              <a:rPr lang="pt-BR" altLang="pt-BR"/>
              <a:pPr eaLnBrk="1" hangingPunct="1"/>
              <a:t>2</a:t>
            </a:fld>
            <a:endParaRPr lang="pt-BR" altLang="pt-BR"/>
          </a:p>
        </p:txBody>
      </p:sp>
    </p:spTree>
    <p:extLst>
      <p:ext uri="{BB962C8B-B14F-4D97-AF65-F5344CB8AC3E}">
        <p14:creationId xmlns:p14="http://schemas.microsoft.com/office/powerpoint/2010/main" val="2564546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São as grandes paixões guardadas de nossa vida.</a:t>
            </a:r>
          </a:p>
        </p:txBody>
      </p:sp>
      <p:sp>
        <p:nvSpPr>
          <p:cNvPr id="2048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C3C8AB9-DEB4-4A52-B57B-E71D2F0CDFBE}" type="slidenum">
              <a:rPr lang="pt-BR" altLang="pt-BR"/>
              <a:pPr eaLnBrk="1" hangingPunct="1"/>
              <a:t>20</a:t>
            </a:fld>
            <a:endParaRPr lang="pt-BR" altLang="pt-BR"/>
          </a:p>
        </p:txBody>
      </p:sp>
    </p:spTree>
    <p:extLst>
      <p:ext uri="{BB962C8B-B14F-4D97-AF65-F5344CB8AC3E}">
        <p14:creationId xmlns:p14="http://schemas.microsoft.com/office/powerpoint/2010/main" val="3116252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Embora existam alguns casos de professores que acabam traumatizando seus alunos, existem centenas de casos de professores que moldaram o futuro de seus alunos. Você sem dúvida já teve um professor que embora você não gostasse da matéria que ele dava, passou a gostar por causa dele. Alguns passam a ter aquela matéria como predileta porque gostam tanto do professor. </a:t>
            </a:r>
          </a:p>
        </p:txBody>
      </p:sp>
      <p:sp>
        <p:nvSpPr>
          <p:cNvPr id="2150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0218736-1530-4D38-979A-CBAB62328FA0}" type="slidenum">
              <a:rPr lang="pt-BR" altLang="pt-BR"/>
              <a:pPr eaLnBrk="1" hangingPunct="1"/>
              <a:t>21</a:t>
            </a:fld>
            <a:endParaRPr lang="pt-BR" altLang="pt-BR"/>
          </a:p>
        </p:txBody>
      </p:sp>
    </p:spTree>
    <p:extLst>
      <p:ext uri="{BB962C8B-B14F-4D97-AF65-F5344CB8AC3E}">
        <p14:creationId xmlns:p14="http://schemas.microsoft.com/office/powerpoint/2010/main" val="3617448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Estimulam nosso lado cognitivo, novas descobertas, desejar carreiras e amores.</a:t>
            </a:r>
          </a:p>
        </p:txBody>
      </p:sp>
      <p:sp>
        <p:nvSpPr>
          <p:cNvPr id="2150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E8584BB-7DC2-4268-9D60-28CC0C912D6D}" type="slidenum">
              <a:rPr lang="pt-BR" altLang="pt-BR"/>
              <a:pPr eaLnBrk="1" hangingPunct="1"/>
              <a:t>22</a:t>
            </a:fld>
            <a:endParaRPr lang="pt-BR" altLang="pt-BR"/>
          </a:p>
        </p:txBody>
      </p:sp>
    </p:spTree>
    <p:extLst>
      <p:ext uri="{BB962C8B-B14F-4D97-AF65-F5344CB8AC3E}">
        <p14:creationId xmlns:p14="http://schemas.microsoft.com/office/powerpoint/2010/main" val="2655563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Há um filme que conta a história de um menino chamado Ishan que tinha dificuldade de aprendizagem. Ninguém o entendia, inclusive alguns professores e sua família. Até que um dia esse garoto que já estava a beira do desespero encontrou um professor que olhou para ele de um modo diferente. Viu nela aquilo que ele poderia se tornar. Viu suas qualidades. Procurou ouvi-lo, entende-lo e saber de sua historia. Esse filme é emocionante, pois no final esse garoto tem sua vida completamente tranformada pela influencia de um professor. (PASSAR O TRAILER).</a:t>
            </a:r>
          </a:p>
        </p:txBody>
      </p:sp>
      <p:sp>
        <p:nvSpPr>
          <p:cNvPr id="22532"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19B02CA-0B33-42FD-92F1-265C2B8E0B2E}" type="slidenum">
              <a:rPr lang="pt-BR" altLang="pt-BR"/>
              <a:pPr eaLnBrk="1" hangingPunct="1"/>
              <a:t>23</a:t>
            </a:fld>
            <a:endParaRPr lang="pt-BR" altLang="pt-BR"/>
          </a:p>
        </p:txBody>
      </p:sp>
    </p:spTree>
    <p:extLst>
      <p:ext uri="{BB962C8B-B14F-4D97-AF65-F5344CB8AC3E}">
        <p14:creationId xmlns:p14="http://schemas.microsoft.com/office/powerpoint/2010/main" val="338880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dirty="0" smtClean="0"/>
              <a:t>(</a:t>
            </a:r>
            <a:r>
              <a:rPr lang="pt-BR" altLang="pt-BR" dirty="0" smtClean="0"/>
              <a:t>PASSAR O TRAILER).</a:t>
            </a:r>
          </a:p>
        </p:txBody>
      </p:sp>
      <p:sp>
        <p:nvSpPr>
          <p:cNvPr id="22532"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19B02CA-0B33-42FD-92F1-265C2B8E0B2E}" type="slidenum">
              <a:rPr lang="pt-BR" altLang="pt-BR"/>
              <a:pPr eaLnBrk="1" hangingPunct="1"/>
              <a:t>24</a:t>
            </a:fld>
            <a:endParaRPr lang="pt-BR" altLang="pt-BR"/>
          </a:p>
        </p:txBody>
      </p:sp>
    </p:spTree>
    <p:extLst>
      <p:ext uri="{BB962C8B-B14F-4D97-AF65-F5344CB8AC3E}">
        <p14:creationId xmlns:p14="http://schemas.microsoft.com/office/powerpoint/2010/main" val="3386425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Sem duvida o Ishan tem muito que agradecer ao que o professor fez em sua vida. Nessa semana, podemos também procurar nossos professores não pra pedir uma prova mais facil, um novo prazo pra entrega do trabalho, um ponto a mais na média, mas poderiamos nos aproximar do nosso professor para agradece-lo. Cada professor tem um jeito diferente e uma qualidade singular. Com certeza voce tem um professor que te marcou ou te marca pela influencia dele, que tal usar a inspiracao da capela de hoje para agradece-lo pessoalmente? Vamos orar especialmente por eles hoje. </a:t>
            </a:r>
          </a:p>
        </p:txBody>
      </p:sp>
      <p:sp>
        <p:nvSpPr>
          <p:cNvPr id="2355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267CE76-5E49-4957-AA18-834F509F86B1}" type="slidenum">
              <a:rPr lang="pt-BR" altLang="pt-BR"/>
              <a:pPr eaLnBrk="1" hangingPunct="1"/>
              <a:t>25</a:t>
            </a:fld>
            <a:endParaRPr lang="pt-BR" altLang="pt-BR"/>
          </a:p>
        </p:txBody>
      </p:sp>
    </p:spTree>
    <p:extLst>
      <p:ext uri="{BB962C8B-B14F-4D97-AF65-F5344CB8AC3E}">
        <p14:creationId xmlns:p14="http://schemas.microsoft.com/office/powerpoint/2010/main" val="1481666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 expectativa média de vida de um brasileiro segundo o IBGE é de 71 anos. E alguns curiosos da Revista SuperInteressante fizeram alguns calculos de quanto a gente gasta desse tempo de vida com coisas rotineiras. Por exemplo, gastamos 28 dias e 5 horas da nossa vida no banheiro fazendo o numero 1 e 3 meses e 4 dias fazendo numero 2. Achou engraçado? Tem mais. Quanto tempo a gente gasta cortando unhas numa vida? Uns gastam menos e claro. Mas a média é 25 dias e 18 horas! Agora é pra você se espantar: gastamos 23 anos 9 meses e 7 dias de nossa vida DORMINDO! Tem alguns aí que se pudessem gastavam a vida inteira!</a:t>
            </a:r>
          </a:p>
        </p:txBody>
      </p:sp>
      <p:sp>
        <p:nvSpPr>
          <p:cNvPr id="1434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666799C-3618-40FD-A27E-3E591D54FD1E}" type="slidenum">
              <a:rPr lang="pt-BR" altLang="pt-BR"/>
              <a:pPr eaLnBrk="1" hangingPunct="1"/>
              <a:t>3</a:t>
            </a:fld>
            <a:endParaRPr lang="pt-BR" altLang="pt-BR"/>
          </a:p>
        </p:txBody>
      </p:sp>
    </p:spTree>
    <p:extLst>
      <p:ext uri="{BB962C8B-B14F-4D97-AF65-F5344CB8AC3E}">
        <p14:creationId xmlns:p14="http://schemas.microsoft.com/office/powerpoint/2010/main" val="796677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 expectativa média de vida de um brasileiro segundo o IBGE é de 71 anos. E alguns curiosos da Revista SuperInteressante fizeram alguns calculos de quanto a gente gasta desse tempo de vida com coisas rotineiras. Por exemplo, gastamos 28 dias e 5 horas da nossa vida no banheiro fazendo o numero 1 e 3 meses e 4 dias fazendo numero 2. Achou engraçado? Tem mais. Quanto tempo a gente gasta cortando unhas numa vida? Uns gastam menos e claro. Mas a média é 25 dias e 18 horas! Agora é pra você se espantar: gastamos 23 anos 9 meses e 7 dias de nossa vida DORMINDO! Tem alguns aí que se pudessem gastavam a vida inteira!</a:t>
            </a:r>
          </a:p>
        </p:txBody>
      </p:sp>
      <p:sp>
        <p:nvSpPr>
          <p:cNvPr id="1434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AE0B8B9-7FAB-4814-9C61-75AF2379435F}" type="slidenum">
              <a:rPr lang="pt-BR" altLang="pt-BR"/>
              <a:pPr eaLnBrk="1" hangingPunct="1"/>
              <a:t>4</a:t>
            </a:fld>
            <a:endParaRPr lang="pt-BR" altLang="pt-BR"/>
          </a:p>
        </p:txBody>
      </p:sp>
    </p:spTree>
    <p:extLst>
      <p:ext uri="{BB962C8B-B14F-4D97-AF65-F5344CB8AC3E}">
        <p14:creationId xmlns:p14="http://schemas.microsoft.com/office/powerpoint/2010/main" val="573392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 expectativa média de vida de um brasileiro segundo o IBGE é de 71 anos. E alguns curiosos da Revista SuperInteressante fizeram alguns calculos de quanto a gente gasta desse tempo de vida com coisas rotineiras. Por exemplo, gastamos 28 dias e 5 horas da nossa vida no banheiro fazendo o numero 1 e 3 meses e 4 dias fazendo numero 2. Achou engraçado? Tem mais. Quanto tempo a gente gasta cortando unhas numa vida? Uns gastam menos e claro. Mas a média é 25 dias e 18 horas! Agora é pra você se espantar: gastamos 23 anos 9 meses e 7 dias de nossa vida DORMINDO! Tem alguns aí que se pudessem gastavam a vida inteira!</a:t>
            </a:r>
          </a:p>
        </p:txBody>
      </p:sp>
      <p:sp>
        <p:nvSpPr>
          <p:cNvPr id="1434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9BCD9B2-F604-4C8A-9867-90F2446DD29F}" type="slidenum">
              <a:rPr lang="pt-BR" altLang="pt-BR"/>
              <a:pPr eaLnBrk="1" hangingPunct="1"/>
              <a:t>5</a:t>
            </a:fld>
            <a:endParaRPr lang="pt-BR" altLang="pt-BR"/>
          </a:p>
        </p:txBody>
      </p:sp>
    </p:spTree>
    <p:extLst>
      <p:ext uri="{BB962C8B-B14F-4D97-AF65-F5344CB8AC3E}">
        <p14:creationId xmlns:p14="http://schemas.microsoft.com/office/powerpoint/2010/main" val="1162438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 expectativa média de vida de um brasileiro segundo o IBGE é de 71 anos. E alguns curiosos da Revista SuperInteressante fizeram alguns calculos de quanto a gente gasta desse tempo de vida com coisas rotineiras. Por exemplo, gastamos 28 dias e 5 horas da nossa vida no banheiro fazendo o numero 1 e 3 meses e 4 dias fazendo numero 2. Achou engraçado? Tem mais. Quanto tempo a gente gasta cortando unhas numa vida? Uns gastam menos e claro. Mas a média é 25 dias e 18 horas! Agora é pra você se espantar: gastamos 23 anos 9 meses e 7 dias de nossa vida DORMINDO! Tem alguns aí que se pudessem gastavam a vida inteira!</a:t>
            </a:r>
          </a:p>
        </p:txBody>
      </p:sp>
      <p:sp>
        <p:nvSpPr>
          <p:cNvPr id="1434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443492D-34C7-4D76-8C22-746A830FF506}" type="slidenum">
              <a:rPr lang="pt-BR" altLang="pt-BR"/>
              <a:pPr eaLnBrk="1" hangingPunct="1"/>
              <a:t>6</a:t>
            </a:fld>
            <a:endParaRPr lang="pt-BR" altLang="pt-BR"/>
          </a:p>
        </p:txBody>
      </p:sp>
    </p:spTree>
    <p:extLst>
      <p:ext uri="{BB962C8B-B14F-4D97-AF65-F5344CB8AC3E}">
        <p14:creationId xmlns:p14="http://schemas.microsoft.com/office/powerpoint/2010/main" val="3681990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 expectativa média de vida de um brasileiro segundo o IBGE é de 71 anos. E alguns curiosos da Revista SuperInteressante fizeram alguns calculos de quanto a gente gasta desse tempo de vida com coisas rotineiras. Por exemplo, gastamos 28 dias e 5 horas da nossa vida no banheiro fazendo o numero 1 e 3 meses e 4 dias fazendo numero 2. Achou engraçado? Tem mais. Quanto tempo a gente gasta cortando unhas numa vida? Uns gastam menos e claro. Mas a média é 25 dias e 18 horas! Agora é pra você se espantar: gastamos 23 anos 9 meses e 7 dias de nossa vida DORMINDO! Tem alguns aí que se pudessem gastavam a vida inteira!</a:t>
            </a:r>
          </a:p>
        </p:txBody>
      </p:sp>
      <p:sp>
        <p:nvSpPr>
          <p:cNvPr id="1434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0C63BDC-CF97-4874-95B8-2FFCB75A830D}" type="slidenum">
              <a:rPr lang="pt-BR" altLang="pt-BR"/>
              <a:pPr eaLnBrk="1" hangingPunct="1"/>
              <a:t>7</a:t>
            </a:fld>
            <a:endParaRPr lang="pt-BR" altLang="pt-BR"/>
          </a:p>
        </p:txBody>
      </p:sp>
    </p:spTree>
    <p:extLst>
      <p:ext uri="{BB962C8B-B14F-4D97-AF65-F5344CB8AC3E}">
        <p14:creationId xmlns:p14="http://schemas.microsoft.com/office/powerpoint/2010/main" val="3428757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 expectativa média de vida de um brasileiro segundo o IBGE é de 71 anos. E alguns curiosos da Revista SuperInteressante fizeram alguns calculos de quanto a gente gasta desse tempo de vida com coisas rotineiras. Por exemplo, gastamos 28 dias e 5 horas da nossa vida no banheiro fazendo o numero 1 e 3 meses e 4 dias fazendo numero 2. Achou engraçado? Tem mais. Quanto tempo a gente gasta cortando unhas numa vida? Uns gastam menos e claro. Mas a média é 25 dias e 18 horas! Agora é pra você se espantar: gastamos 23 anos 9 meses e 7 dias de nossa vida DORMINDO! Tem alguns aí que se pudessem gastavam a vida inteira!</a:t>
            </a:r>
          </a:p>
        </p:txBody>
      </p:sp>
      <p:sp>
        <p:nvSpPr>
          <p:cNvPr id="1434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7239251-0420-46FE-BE08-D0E3FA8F3BB9}" type="slidenum">
              <a:rPr lang="pt-BR" altLang="pt-BR"/>
              <a:pPr eaLnBrk="1" hangingPunct="1"/>
              <a:t>8</a:t>
            </a:fld>
            <a:endParaRPr lang="pt-BR" altLang="pt-BR"/>
          </a:p>
        </p:txBody>
      </p:sp>
    </p:spTree>
    <p:extLst>
      <p:ext uri="{BB962C8B-B14F-4D97-AF65-F5344CB8AC3E}">
        <p14:creationId xmlns:p14="http://schemas.microsoft.com/office/powerpoint/2010/main" val="609186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Depois da cama, sem dúvida nenhuma, um dos lugares que a gente passa mais tempo da nossa vida é na escola. Da pré-escola até a faculdade são quase 16 anos esquentando as cadeiras escolares. Calculando as 5 horas diárias chegaríamos a uma média de 1 ano e 10 meses da nossa vida que passamos dentro de uma sala de aula estudando! </a:t>
            </a:r>
          </a:p>
        </p:txBody>
      </p:sp>
      <p:sp>
        <p:nvSpPr>
          <p:cNvPr id="1536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CE3DAE7-D641-4633-98A9-371781690A8D}" type="slidenum">
              <a:rPr lang="pt-BR" altLang="pt-BR"/>
              <a:pPr eaLnBrk="1" hangingPunct="1"/>
              <a:t>9</a:t>
            </a:fld>
            <a:endParaRPr lang="pt-BR" altLang="pt-BR"/>
          </a:p>
        </p:txBody>
      </p:sp>
    </p:spTree>
    <p:extLst>
      <p:ext uri="{BB962C8B-B14F-4D97-AF65-F5344CB8AC3E}">
        <p14:creationId xmlns:p14="http://schemas.microsoft.com/office/powerpoint/2010/main" val="3246000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pPr>
              <a:defRPr/>
            </a:pPr>
            <a:fld id="{82D748C8-C8A5-43E3-A4D9-3A2B7DD82564}" type="datetimeFigureOut">
              <a:rPr lang="pt-BR"/>
              <a:pPr>
                <a:defRPr/>
              </a:pPr>
              <a:t>22/02/2015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104E219C-11DF-4F1F-8AF6-0515E58582D8}" type="slidenum">
              <a:rPr lang="pt-BR" altLang="pt-BR"/>
              <a:pPr/>
              <a:t>‹nº›</a:t>
            </a:fld>
            <a:endParaRPr lang="pt-BR" altLang="pt-BR"/>
          </a:p>
        </p:txBody>
      </p:sp>
    </p:spTree>
    <p:extLst>
      <p:ext uri="{BB962C8B-B14F-4D97-AF65-F5344CB8AC3E}">
        <p14:creationId xmlns:p14="http://schemas.microsoft.com/office/powerpoint/2010/main" val="675397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00E33D4B-6487-489B-B21C-974706F88DC3}" type="datetimeFigureOut">
              <a:rPr lang="pt-BR"/>
              <a:pPr>
                <a:defRPr/>
              </a:pPr>
              <a:t>22/02/2015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FA276D78-BE25-4D21-A3A4-6AACC96BFDBC}" type="slidenum">
              <a:rPr lang="pt-BR" altLang="pt-BR"/>
              <a:pPr/>
              <a:t>‹nº›</a:t>
            </a:fld>
            <a:endParaRPr lang="pt-BR" altLang="pt-BR"/>
          </a:p>
        </p:txBody>
      </p:sp>
    </p:spTree>
    <p:extLst>
      <p:ext uri="{BB962C8B-B14F-4D97-AF65-F5344CB8AC3E}">
        <p14:creationId xmlns:p14="http://schemas.microsoft.com/office/powerpoint/2010/main" val="707019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8BF873BC-0103-4745-ADB7-31D66DBA08E8}" type="datetimeFigureOut">
              <a:rPr lang="pt-BR"/>
              <a:pPr>
                <a:defRPr/>
              </a:pPr>
              <a:t>22/02/2015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A83518E3-3E7C-4DAA-A081-26016A86D5C7}" type="slidenum">
              <a:rPr lang="pt-BR" altLang="pt-BR"/>
              <a:pPr/>
              <a:t>‹nº›</a:t>
            </a:fld>
            <a:endParaRPr lang="pt-BR" altLang="pt-BR"/>
          </a:p>
        </p:txBody>
      </p:sp>
    </p:spTree>
    <p:extLst>
      <p:ext uri="{BB962C8B-B14F-4D97-AF65-F5344CB8AC3E}">
        <p14:creationId xmlns:p14="http://schemas.microsoft.com/office/powerpoint/2010/main" val="3951610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1C8A2AE4-80B8-4DE8-9F69-006E574F7903}" type="datetimeFigureOut">
              <a:rPr lang="pt-BR"/>
              <a:pPr>
                <a:defRPr/>
              </a:pPr>
              <a:t>22/02/2015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3750A8F3-7563-4650-A8CC-135F4E236605}" type="slidenum">
              <a:rPr lang="pt-BR" altLang="pt-BR"/>
              <a:pPr/>
              <a:t>‹nº›</a:t>
            </a:fld>
            <a:endParaRPr lang="pt-BR" altLang="pt-BR"/>
          </a:p>
        </p:txBody>
      </p:sp>
    </p:spTree>
    <p:extLst>
      <p:ext uri="{BB962C8B-B14F-4D97-AF65-F5344CB8AC3E}">
        <p14:creationId xmlns:p14="http://schemas.microsoft.com/office/powerpoint/2010/main" val="4140474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EC66ABE4-470B-42BD-8C6F-7156D01D581F}" type="datetimeFigureOut">
              <a:rPr lang="pt-BR"/>
              <a:pPr>
                <a:defRPr/>
              </a:pPr>
              <a:t>22/02/2015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32C60BA3-C74C-42D3-BBED-D4BC2B3EFA34}" type="slidenum">
              <a:rPr lang="pt-BR" altLang="pt-BR"/>
              <a:pPr/>
              <a:t>‹nº›</a:t>
            </a:fld>
            <a:endParaRPr lang="pt-BR" altLang="pt-BR"/>
          </a:p>
        </p:txBody>
      </p:sp>
    </p:spTree>
    <p:extLst>
      <p:ext uri="{BB962C8B-B14F-4D97-AF65-F5344CB8AC3E}">
        <p14:creationId xmlns:p14="http://schemas.microsoft.com/office/powerpoint/2010/main" val="1580638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pPr>
              <a:defRPr/>
            </a:pPr>
            <a:fld id="{307F5FD0-E4AB-488C-8192-6574C16AD7AC}" type="datetimeFigureOut">
              <a:rPr lang="pt-BR"/>
              <a:pPr>
                <a:defRPr/>
              </a:pPr>
              <a:t>22/02/2015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A4F48E9E-2434-46B6-8579-41756C2E8B5F}" type="slidenum">
              <a:rPr lang="pt-BR" altLang="pt-BR"/>
              <a:pPr/>
              <a:t>‹nº›</a:t>
            </a:fld>
            <a:endParaRPr lang="pt-BR" altLang="pt-BR"/>
          </a:p>
        </p:txBody>
      </p:sp>
    </p:spTree>
    <p:extLst>
      <p:ext uri="{BB962C8B-B14F-4D97-AF65-F5344CB8AC3E}">
        <p14:creationId xmlns:p14="http://schemas.microsoft.com/office/powerpoint/2010/main" val="3313055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pPr>
              <a:defRPr/>
            </a:pPr>
            <a:fld id="{B85C0C8A-BD2C-425D-86F6-AE9D8ECBC395}" type="datetimeFigureOut">
              <a:rPr lang="pt-BR"/>
              <a:pPr>
                <a:defRPr/>
              </a:pPr>
              <a:t>22/02/2015</a:t>
            </a:fld>
            <a:endParaRPr lang="pt-BR"/>
          </a:p>
        </p:txBody>
      </p:sp>
      <p:sp>
        <p:nvSpPr>
          <p:cNvPr id="8" name="Espaço Reservado para Rodapé 4"/>
          <p:cNvSpPr>
            <a:spLocks noGrp="1"/>
          </p:cNvSpPr>
          <p:nvPr>
            <p:ph type="ftr" sz="quarter" idx="11"/>
          </p:nvPr>
        </p:nvSpPr>
        <p:spPr/>
        <p:txBody>
          <a:bodyPr/>
          <a:lstStyle>
            <a:lvl1pPr>
              <a:defRPr/>
            </a:lvl1pPr>
          </a:lstStyle>
          <a:p>
            <a:pPr>
              <a:defRPr/>
            </a:pPr>
            <a:endParaRPr lang="pt-BR"/>
          </a:p>
        </p:txBody>
      </p:sp>
      <p:sp>
        <p:nvSpPr>
          <p:cNvPr id="9" name="Espaço Reservado para Número de Slide 5"/>
          <p:cNvSpPr>
            <a:spLocks noGrp="1"/>
          </p:cNvSpPr>
          <p:nvPr>
            <p:ph type="sldNum" sz="quarter" idx="12"/>
          </p:nvPr>
        </p:nvSpPr>
        <p:spPr/>
        <p:txBody>
          <a:bodyPr/>
          <a:lstStyle>
            <a:lvl1pPr>
              <a:defRPr/>
            </a:lvl1pPr>
          </a:lstStyle>
          <a:p>
            <a:fld id="{CF1ED3D3-330F-4FCD-9525-AB6A84461A39}" type="slidenum">
              <a:rPr lang="pt-BR" altLang="pt-BR"/>
              <a:pPr/>
              <a:t>‹nº›</a:t>
            </a:fld>
            <a:endParaRPr lang="pt-BR" altLang="pt-BR"/>
          </a:p>
        </p:txBody>
      </p:sp>
    </p:spTree>
    <p:extLst>
      <p:ext uri="{BB962C8B-B14F-4D97-AF65-F5344CB8AC3E}">
        <p14:creationId xmlns:p14="http://schemas.microsoft.com/office/powerpoint/2010/main" val="1123853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3"/>
          <p:cNvSpPr>
            <a:spLocks noGrp="1"/>
          </p:cNvSpPr>
          <p:nvPr>
            <p:ph type="dt" sz="half" idx="10"/>
          </p:nvPr>
        </p:nvSpPr>
        <p:spPr/>
        <p:txBody>
          <a:bodyPr/>
          <a:lstStyle>
            <a:lvl1pPr>
              <a:defRPr/>
            </a:lvl1pPr>
          </a:lstStyle>
          <a:p>
            <a:pPr>
              <a:defRPr/>
            </a:pPr>
            <a:fld id="{AFED91DA-5923-4BB1-A7CF-58B11BE07951}" type="datetimeFigureOut">
              <a:rPr lang="pt-BR"/>
              <a:pPr>
                <a:defRPr/>
              </a:pPr>
              <a:t>22/02/2015</a:t>
            </a:fld>
            <a:endParaRPr lang="pt-BR"/>
          </a:p>
        </p:txBody>
      </p:sp>
      <p:sp>
        <p:nvSpPr>
          <p:cNvPr id="4" name="Espaço Reservado para Rodapé 4"/>
          <p:cNvSpPr>
            <a:spLocks noGrp="1"/>
          </p:cNvSpPr>
          <p:nvPr>
            <p:ph type="ftr" sz="quarter" idx="11"/>
          </p:nvPr>
        </p:nvSpPr>
        <p:spPr/>
        <p:txBody>
          <a:bodyPr/>
          <a:lstStyle>
            <a:lvl1pPr>
              <a:defRPr/>
            </a:lvl1pPr>
          </a:lstStyle>
          <a:p>
            <a:pPr>
              <a:defRPr/>
            </a:pPr>
            <a:endParaRPr lang="pt-BR"/>
          </a:p>
        </p:txBody>
      </p:sp>
      <p:sp>
        <p:nvSpPr>
          <p:cNvPr id="5" name="Espaço Reservado para Número de Slide 5"/>
          <p:cNvSpPr>
            <a:spLocks noGrp="1"/>
          </p:cNvSpPr>
          <p:nvPr>
            <p:ph type="sldNum" sz="quarter" idx="12"/>
          </p:nvPr>
        </p:nvSpPr>
        <p:spPr/>
        <p:txBody>
          <a:bodyPr/>
          <a:lstStyle>
            <a:lvl1pPr>
              <a:defRPr/>
            </a:lvl1pPr>
          </a:lstStyle>
          <a:p>
            <a:fld id="{D141E71B-1499-4083-B06D-571416802EB2}" type="slidenum">
              <a:rPr lang="pt-BR" altLang="pt-BR"/>
              <a:pPr/>
              <a:t>‹nº›</a:t>
            </a:fld>
            <a:endParaRPr lang="pt-BR" altLang="pt-BR"/>
          </a:p>
        </p:txBody>
      </p:sp>
    </p:spTree>
    <p:extLst>
      <p:ext uri="{BB962C8B-B14F-4D97-AF65-F5344CB8AC3E}">
        <p14:creationId xmlns:p14="http://schemas.microsoft.com/office/powerpoint/2010/main" val="2200856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A1726AC3-1FAE-48F3-9BC9-5E27AFE232E8}" type="datetimeFigureOut">
              <a:rPr lang="pt-BR"/>
              <a:pPr>
                <a:defRPr/>
              </a:pPr>
              <a:t>22/02/2015</a:t>
            </a:fld>
            <a:endParaRPr lang="pt-BR"/>
          </a:p>
        </p:txBody>
      </p:sp>
      <p:sp>
        <p:nvSpPr>
          <p:cNvPr id="3" name="Espaço Reservado para Rodapé 4"/>
          <p:cNvSpPr>
            <a:spLocks noGrp="1"/>
          </p:cNvSpPr>
          <p:nvPr>
            <p:ph type="ftr" sz="quarter" idx="11"/>
          </p:nvPr>
        </p:nvSpPr>
        <p:spPr/>
        <p:txBody>
          <a:bodyPr/>
          <a:lstStyle>
            <a:lvl1pPr>
              <a:defRPr/>
            </a:lvl1pPr>
          </a:lstStyle>
          <a:p>
            <a:pPr>
              <a:defRPr/>
            </a:pPr>
            <a:endParaRPr lang="pt-BR"/>
          </a:p>
        </p:txBody>
      </p:sp>
      <p:sp>
        <p:nvSpPr>
          <p:cNvPr id="4" name="Espaço Reservado para Número de Slide 5"/>
          <p:cNvSpPr>
            <a:spLocks noGrp="1"/>
          </p:cNvSpPr>
          <p:nvPr>
            <p:ph type="sldNum" sz="quarter" idx="12"/>
          </p:nvPr>
        </p:nvSpPr>
        <p:spPr/>
        <p:txBody>
          <a:bodyPr/>
          <a:lstStyle>
            <a:lvl1pPr>
              <a:defRPr/>
            </a:lvl1pPr>
          </a:lstStyle>
          <a:p>
            <a:fld id="{3B1A8383-F5E3-40FE-AD43-BD87BAFDEEC6}" type="slidenum">
              <a:rPr lang="pt-BR" altLang="pt-BR"/>
              <a:pPr/>
              <a:t>‹nº›</a:t>
            </a:fld>
            <a:endParaRPr lang="pt-BR" altLang="pt-BR"/>
          </a:p>
        </p:txBody>
      </p:sp>
    </p:spTree>
    <p:extLst>
      <p:ext uri="{BB962C8B-B14F-4D97-AF65-F5344CB8AC3E}">
        <p14:creationId xmlns:p14="http://schemas.microsoft.com/office/powerpoint/2010/main" val="386382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0F1F1360-09A7-4F44-9102-0798F88FF97F}" type="datetimeFigureOut">
              <a:rPr lang="pt-BR"/>
              <a:pPr>
                <a:defRPr/>
              </a:pPr>
              <a:t>22/02/2015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F9F88766-EF7A-46A9-836B-6F08C07DC166}" type="slidenum">
              <a:rPr lang="pt-BR" altLang="pt-BR"/>
              <a:pPr/>
              <a:t>‹nº›</a:t>
            </a:fld>
            <a:endParaRPr lang="pt-BR" altLang="pt-BR"/>
          </a:p>
        </p:txBody>
      </p:sp>
    </p:spTree>
    <p:extLst>
      <p:ext uri="{BB962C8B-B14F-4D97-AF65-F5344CB8AC3E}">
        <p14:creationId xmlns:p14="http://schemas.microsoft.com/office/powerpoint/2010/main" val="88329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3044B072-918A-49D1-92AA-CF7373CB4DCC}" type="datetimeFigureOut">
              <a:rPr lang="pt-BR"/>
              <a:pPr>
                <a:defRPr/>
              </a:pPr>
              <a:t>22/02/2015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54BA9770-8494-4F67-9E15-9A84D4E07F4C}" type="slidenum">
              <a:rPr lang="pt-BR" altLang="pt-BR"/>
              <a:pPr/>
              <a:t>‹nº›</a:t>
            </a:fld>
            <a:endParaRPr lang="pt-BR" altLang="pt-BR"/>
          </a:p>
        </p:txBody>
      </p:sp>
    </p:spTree>
    <p:extLst>
      <p:ext uri="{BB962C8B-B14F-4D97-AF65-F5344CB8AC3E}">
        <p14:creationId xmlns:p14="http://schemas.microsoft.com/office/powerpoint/2010/main" val="3632125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6968689-F45E-49CE-B822-B34139685B53}" type="datetimeFigureOut">
              <a:rPr lang="pt-BR"/>
              <a:pPr>
                <a:defRPr/>
              </a:pPr>
              <a:t>22/02/2015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0C33EC1-8448-4296-A8F0-55AEFBB90AC9}" type="slidenum">
              <a:rPr lang="pt-BR" altLang="pt-BR"/>
              <a:pPr/>
              <a:t>‹nº›</a:t>
            </a:fld>
            <a:endParaRPr lang="pt-BR"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file:///D:\Downloads\professor%2014.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file:///D:\Downloads\professor%2002.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file:///D:\Downloads\professor%2007.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file:///D:\Downloads\professor%2018.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file:///D:\Downloads\professor%2016.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file:///D:\Downloads\professor%2008.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file:///D:\Downloads\professor%2009.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file:///D:\Downloads\professor%2010.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file:///D:\Downloads\professor%2011.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amaqua.ifsul.edu.br/portal/upload/camaqua/imagens/profess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p:cNvSpPr/>
          <p:nvPr/>
        </p:nvSpPr>
        <p:spPr>
          <a:xfrm>
            <a:off x="1449428" y="548680"/>
            <a:ext cx="7378943" cy="1692771"/>
          </a:xfrm>
          <a:prstGeom prst="rect">
            <a:avLst/>
          </a:prstGeom>
          <a:noFill/>
          <a:effectLst>
            <a:glow rad="127000">
              <a:srgbClr val="C00000"/>
            </a:glow>
            <a:reflection endPos="0" dist="50800" dir="5400000" sy="-100000" algn="bl" rotWithShape="0"/>
            <a:softEdge rad="635000"/>
          </a:effec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fontAlgn="auto">
              <a:spcBef>
                <a:spcPts val="0"/>
              </a:spcBef>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mn-cs"/>
              </a:rPr>
              <a:t>Pastoral Estudantil - APV</a:t>
            </a:r>
            <a:r>
              <a:rPr lang="pt-BR" sz="36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mn-cs"/>
              </a:rPr>
              <a:t/>
            </a:r>
            <a:br>
              <a:rPr lang="pt-BR" sz="36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mn-cs"/>
              </a:rPr>
            </a:br>
            <a:r>
              <a:rPr lang="pt-BR" sz="4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mn-cs"/>
              </a:rPr>
              <a:t>O Valor de Um Professor</a:t>
            </a:r>
            <a:endParaRPr lang="pt-BR" sz="2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mn-cs"/>
            </a:endParaRPr>
          </a:p>
          <a:p>
            <a:pPr algn="r" fontAlgn="auto">
              <a:spcBef>
                <a:spcPts val="0"/>
              </a:spcBef>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mn-cs"/>
              </a:rPr>
              <a:t>Pr. </a:t>
            </a:r>
            <a:r>
              <a:rPr lang="pt-BR" sz="2800" b="1" spc="50" dirty="0" err="1">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mn-cs"/>
              </a:rPr>
              <a:t>Charlys</a:t>
            </a: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mn-cs"/>
              </a:rPr>
              <a:t> Siqueira</a:t>
            </a:r>
          </a:p>
        </p:txBody>
      </p:sp>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6" name="Retângulo 5"/>
          <p:cNvSpPr/>
          <p:nvPr/>
        </p:nvSpPr>
        <p:spPr>
          <a:xfrm>
            <a:off x="1237127" y="476672"/>
            <a:ext cx="6559809" cy="830997"/>
          </a:xfrm>
          <a:prstGeom prst="rect">
            <a:avLst/>
          </a:prstGeom>
          <a:noFill/>
        </p:spPr>
        <p:txBody>
          <a:bodyPr wrap="none">
            <a:spAutoFit/>
          </a:bodyPr>
          <a:lstStyle/>
          <a:p>
            <a:pPr algn="ctr">
              <a:defRPr/>
            </a:pPr>
            <a:r>
              <a:rPr lang="pt-BR" sz="48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Muito Tempo Com Eles!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6" name="Retângulo 5"/>
          <p:cNvSpPr/>
          <p:nvPr/>
        </p:nvSpPr>
        <p:spPr>
          <a:xfrm>
            <a:off x="2078704" y="476672"/>
            <a:ext cx="4876656" cy="830997"/>
          </a:xfrm>
          <a:prstGeom prst="rect">
            <a:avLst/>
          </a:prstGeom>
          <a:noFill/>
        </p:spPr>
        <p:txBody>
          <a:bodyPr wrap="none">
            <a:spAutoFit/>
          </a:bodyPr>
          <a:lstStyle/>
          <a:p>
            <a:pPr algn="ctr">
              <a:defRPr/>
            </a:pPr>
            <a:r>
              <a:rPr lang="pt-BR" sz="48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Profissão Antiga!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6" name="Retângulo 5"/>
          <p:cNvSpPr/>
          <p:nvPr/>
        </p:nvSpPr>
        <p:spPr>
          <a:xfrm>
            <a:off x="181551" y="476672"/>
            <a:ext cx="8670963" cy="769441"/>
          </a:xfrm>
          <a:prstGeom prst="rect">
            <a:avLst/>
          </a:prstGeom>
          <a:noFill/>
        </p:spPr>
        <p:txBody>
          <a:bodyPr wrap="none">
            <a:spAutoFit/>
          </a:bodyPr>
          <a:lstStyle/>
          <a:p>
            <a:pPr algn="ctr">
              <a:defRPr/>
            </a:pPr>
            <a:r>
              <a:rPr lang="pt-BR"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Grécia Antiga: Conduz à Pesquisa</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1"/>
          <p:cNvSpPr>
            <a:spLocks noGrp="1"/>
          </p:cNvSpPr>
          <p:nvPr>
            <p:ph type="title"/>
          </p:nvPr>
        </p:nvSpPr>
        <p:spPr/>
        <p:txBody>
          <a:bodyPr/>
          <a:lstStyle/>
          <a:p>
            <a:pPr eaLnBrk="1" hangingPunct="1"/>
            <a:endParaRPr lang="pt-BR" altLang="pt-BR" smtClean="0"/>
          </a:p>
        </p:txBody>
      </p:sp>
      <p:sp>
        <p:nvSpPr>
          <p:cNvPr id="13315" name="Espaço Reservado para Conteúdo 2"/>
          <p:cNvSpPr>
            <a:spLocks noGrp="1"/>
          </p:cNvSpPr>
          <p:nvPr>
            <p:ph idx="1"/>
          </p:nvPr>
        </p:nvSpPr>
        <p:spPr/>
        <p:txBody>
          <a:bodyPr/>
          <a:lstStyle/>
          <a:p>
            <a:pPr eaLnBrk="1" hangingPunct="1"/>
            <a:endParaRPr lang="pt-BR" altLang="pt-BR" smtClean="0"/>
          </a:p>
        </p:txBody>
      </p:sp>
      <p:pic>
        <p:nvPicPr>
          <p:cNvPr id="13316" name="Picture 2" descr="http://2.bp.blogspot.com/-hBa1SDBcHGk/Tr_K2cXzpWI/AAAAAAAAAPg/swqFgvVpM3o/s1600/dia-do-profess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549275"/>
            <a:ext cx="8866188"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1"/>
          <p:cNvSpPr>
            <a:spLocks noGrp="1"/>
          </p:cNvSpPr>
          <p:nvPr>
            <p:ph type="title"/>
          </p:nvPr>
        </p:nvSpPr>
        <p:spPr/>
        <p:txBody>
          <a:bodyPr/>
          <a:lstStyle/>
          <a:p>
            <a:pPr eaLnBrk="1" hangingPunct="1"/>
            <a:endParaRPr lang="pt-BR" altLang="pt-BR" smtClean="0"/>
          </a:p>
        </p:txBody>
      </p:sp>
      <p:pic>
        <p:nvPicPr>
          <p:cNvPr id="14339" name="Picture 2" descr="http://caranddriverbrasil.uol.com.br/upload/imagens_upload/ayrton_senna_Divulg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80963"/>
            <a:ext cx="3670300"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 descr="http://blogs.odiario.com/odiarionaescola/files/2012/03/Nelson-Mandel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9375" y="63500"/>
            <a:ext cx="2211388"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4" descr="http://1.bp.blogspot.com/-j_PHQlE7-B8/T5tcXOmpxJI/AAAAAAAABLc/6__7i_hs-QY/s1600/pe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1313" y="3228975"/>
            <a:ext cx="313055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6" descr="http://www.ingressosweb.com/images/ivete-sangal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3502025"/>
            <a:ext cx="2763838"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8" descr="https://encrypted-tbn3.gstatic.com/images?q=tbn:ANd9GcRCuTOHmcMJIv8EkXRwEMGRPGbYurCGzznurfdUPp6aRwQirYpDh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325" y="3500438"/>
            <a:ext cx="2578100"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0" descr="http://4.bp.blogspot.com/-yn8Q3nCDMbg/UX6-c2LIHCI/AAAAAAAAW7U/7ZbjmWkYDSg/s1600/William+Bonner2.jpg"/>
          <p:cNvPicPr>
            <a:picLocks noChangeAspect="1" noChangeArrowheads="1"/>
          </p:cNvPicPr>
          <p:nvPr/>
        </p:nvPicPr>
        <p:blipFill>
          <a:blip r:embed="rId8">
            <a:extLst>
              <a:ext uri="{28A0092B-C50C-407E-A947-70E740481C1C}">
                <a14:useLocalDpi xmlns:a14="http://schemas.microsoft.com/office/drawing/2010/main" val="0"/>
              </a:ext>
            </a:extLst>
          </a:blip>
          <a:srcRect l="17876" r="15878"/>
          <a:stretch>
            <a:fillRect/>
          </a:stretch>
        </p:blipFill>
        <p:spPr bwMode="auto">
          <a:xfrm>
            <a:off x="6180138" y="169863"/>
            <a:ext cx="27400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ângulo 8"/>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tângulo 8"/>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pic>
        <p:nvPicPr>
          <p:cNvPr id="2" name="PE2013-C33-02-PESQUIS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7624" y="332656"/>
            <a:ext cx="6958100" cy="6169744"/>
          </a:xfrm>
          <a:prstGeom prst="rect">
            <a:avLst/>
          </a:prstGeom>
        </p:spPr>
      </p:pic>
    </p:spTree>
    <p:extLst>
      <p:ext uri="{BB962C8B-B14F-4D97-AF65-F5344CB8AC3E}">
        <p14:creationId xmlns:p14="http://schemas.microsoft.com/office/powerpoint/2010/main" val="20893695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9" name="Retângulo 8"/>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3" name="Retângulo 2"/>
          <p:cNvSpPr/>
          <p:nvPr/>
        </p:nvSpPr>
        <p:spPr>
          <a:xfrm>
            <a:off x="399559" y="476672"/>
            <a:ext cx="8234947" cy="769441"/>
          </a:xfrm>
          <a:prstGeom prst="rect">
            <a:avLst/>
          </a:prstGeom>
          <a:noFill/>
        </p:spPr>
        <p:txBody>
          <a:bodyPr wrap="none">
            <a:spAutoFit/>
          </a:bodyPr>
          <a:lstStyle/>
          <a:p>
            <a:pPr algn="ctr">
              <a:defRPr/>
            </a:pPr>
            <a:r>
              <a:rPr lang="pt-BR" sz="4400"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Farnswort</a:t>
            </a:r>
            <a:r>
              <a:rPr lang="pt-BR"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O Que Seria do Bart?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Retângulo 8"/>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3" name="Retângulo 2"/>
          <p:cNvSpPr/>
          <p:nvPr/>
        </p:nvSpPr>
        <p:spPr>
          <a:xfrm>
            <a:off x="580701" y="5262299"/>
            <a:ext cx="7872668" cy="830997"/>
          </a:xfrm>
          <a:prstGeom prst="rect">
            <a:avLst/>
          </a:prstGeom>
          <a:noFill/>
        </p:spPr>
        <p:txBody>
          <a:bodyPr wrap="none">
            <a:spAutoFit/>
          </a:bodyPr>
          <a:lstStyle/>
          <a:p>
            <a:pPr algn="ctr">
              <a:defRPr/>
            </a:pPr>
            <a:r>
              <a:rPr lang="pt-BR" sz="4800"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Timtim</a:t>
            </a:r>
            <a:r>
              <a:rPr lang="pt-BR" sz="48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guia por aventuras!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Retângulo 8"/>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3" name="Retângulo 2"/>
          <p:cNvSpPr/>
          <p:nvPr/>
        </p:nvSpPr>
        <p:spPr>
          <a:xfrm>
            <a:off x="525395" y="5385410"/>
            <a:ext cx="7983275" cy="707886"/>
          </a:xfrm>
          <a:prstGeom prst="rect">
            <a:avLst/>
          </a:prstGeom>
          <a:noFill/>
        </p:spPr>
        <p:txBody>
          <a:bodyPr wrap="none">
            <a:spAutoFit/>
          </a:bodyPr>
          <a:lstStyle/>
          <a:p>
            <a:pPr algn="ctr">
              <a:defRPr/>
            </a:pPr>
            <a:r>
              <a:rPr lang="pt-BR" sz="40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Desenvolve Capacidade Cognitiva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Retângulo 8"/>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3" name="Retângulo 2"/>
          <p:cNvSpPr/>
          <p:nvPr/>
        </p:nvSpPr>
        <p:spPr>
          <a:xfrm>
            <a:off x="1171405" y="5229200"/>
            <a:ext cx="6691255" cy="830997"/>
          </a:xfrm>
          <a:prstGeom prst="rect">
            <a:avLst/>
          </a:prstGeom>
          <a:noFill/>
        </p:spPr>
        <p:txBody>
          <a:bodyPr wrap="none">
            <a:spAutoFit/>
          </a:bodyPr>
          <a:lstStyle/>
          <a:p>
            <a:pPr algn="ctr">
              <a:defRPr/>
            </a:pPr>
            <a:r>
              <a:rPr lang="pt-BR" sz="48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Conquistam Cativando!</a:t>
            </a:r>
            <a:endParaRPr lang="pt-BR" sz="48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tângulo 2"/>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pic>
        <p:nvPicPr>
          <p:cNvPr id="2" name="PE2013-C33-01-M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5545" y="1120243"/>
            <a:ext cx="8200911" cy="461301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9" name="Retângulo 8"/>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3" name="Retângulo 2"/>
          <p:cNvSpPr/>
          <p:nvPr/>
        </p:nvSpPr>
        <p:spPr>
          <a:xfrm>
            <a:off x="1223061" y="5301208"/>
            <a:ext cx="6949339" cy="830997"/>
          </a:xfrm>
          <a:prstGeom prst="rect">
            <a:avLst/>
          </a:prstGeom>
          <a:noFill/>
        </p:spPr>
        <p:txBody>
          <a:bodyPr wrap="none">
            <a:spAutoFit/>
          </a:bodyPr>
          <a:lstStyle/>
          <a:p>
            <a:pPr algn="ctr">
              <a:defRPr/>
            </a:pPr>
            <a:r>
              <a:rPr lang="pt-BR" sz="48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Paixões Por Toda A Vida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6" name="Retângulo 5"/>
          <p:cNvSpPr/>
          <p:nvPr/>
        </p:nvSpPr>
        <p:spPr>
          <a:xfrm>
            <a:off x="1439908" y="476672"/>
            <a:ext cx="6154249" cy="830997"/>
          </a:xfrm>
          <a:prstGeom prst="rect">
            <a:avLst/>
          </a:prstGeom>
          <a:noFill/>
        </p:spPr>
        <p:txBody>
          <a:bodyPr wrap="none">
            <a:spAutoFit/>
          </a:bodyPr>
          <a:lstStyle/>
          <a:p>
            <a:pPr algn="ctr">
              <a:defRPr/>
            </a:pPr>
            <a:r>
              <a:rPr lang="pt-BR" sz="48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Moldam Nosso Futuro</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4" name="Retângulo 3"/>
          <p:cNvSpPr/>
          <p:nvPr/>
        </p:nvSpPr>
        <p:spPr>
          <a:xfrm>
            <a:off x="297768" y="476672"/>
            <a:ext cx="8438529" cy="830997"/>
          </a:xfrm>
          <a:prstGeom prst="rect">
            <a:avLst/>
          </a:prstGeom>
          <a:noFill/>
        </p:spPr>
        <p:txBody>
          <a:bodyPr wrap="none">
            <a:spAutoFit/>
          </a:bodyPr>
          <a:lstStyle/>
          <a:p>
            <a:pPr algn="ctr">
              <a:defRPr/>
            </a:pPr>
            <a:r>
              <a:rPr lang="pt-BR" sz="48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Passei A Gostar Dessa Matéria</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ítulo 1"/>
          <p:cNvSpPr>
            <a:spLocks noGrp="1"/>
          </p:cNvSpPr>
          <p:nvPr>
            <p:ph type="title"/>
          </p:nvPr>
        </p:nvSpPr>
        <p:spPr/>
        <p:txBody>
          <a:bodyPr/>
          <a:lstStyle/>
          <a:p>
            <a:pPr eaLnBrk="1" hangingPunct="1"/>
            <a:endParaRPr lang="pt-BR" altLang="pt-BR" smtClean="0"/>
          </a:p>
        </p:txBody>
      </p:sp>
      <p:sp>
        <p:nvSpPr>
          <p:cNvPr id="22531" name="Espaço Reservado para Conteúdo 2"/>
          <p:cNvSpPr>
            <a:spLocks noGrp="1"/>
          </p:cNvSpPr>
          <p:nvPr>
            <p:ph idx="1"/>
          </p:nvPr>
        </p:nvSpPr>
        <p:spPr/>
        <p:txBody>
          <a:bodyPr/>
          <a:lstStyle/>
          <a:p>
            <a:pPr eaLnBrk="1" hangingPunct="1"/>
            <a:endParaRPr lang="pt-BR" altLang="pt-BR" smtClean="0"/>
          </a:p>
        </p:txBody>
      </p:sp>
      <p:pic>
        <p:nvPicPr>
          <p:cNvPr id="22532" name="Picture 2" descr="http://4.bp.blogspot.com/-PQjA7iifAwE/UUHbqDyllqI/AAAAAAAAAIc/K248SuILq-k/s1600/Como-Estrelas-na-Ter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pic>
        <p:nvPicPr>
          <p:cNvPr id="2" name="PE2013-C33-03-TAA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5536" y="1609298"/>
            <a:ext cx="8280920" cy="3691910"/>
          </a:xfrm>
          <a:prstGeom prst="rect">
            <a:avLst/>
          </a:prstGeom>
        </p:spPr>
      </p:pic>
    </p:spTree>
    <p:extLst>
      <p:ext uri="{BB962C8B-B14F-4D97-AF65-F5344CB8AC3E}">
        <p14:creationId xmlns:p14="http://schemas.microsoft.com/office/powerpoint/2010/main" val="3820279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profomar.files.wordpress.com/2012/07/valeu-profess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125538"/>
            <a:ext cx="53054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4.bp.blogspot.com/_g6AQC0Yocv4/SohTK5cW11I/AAAAAAAANbU/0od3ImQJEk4/s400/sabia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916113"/>
            <a:ext cx="280828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extLst>
      <p:ext uri="{BB962C8B-B14F-4D97-AF65-F5344CB8AC3E}">
        <p14:creationId xmlns:p14="http://schemas.microsoft.com/office/powerpoint/2010/main" val="5684369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2" name="Retângulo 1"/>
          <p:cNvSpPr/>
          <p:nvPr/>
        </p:nvSpPr>
        <p:spPr>
          <a:xfrm>
            <a:off x="442692" y="653787"/>
            <a:ext cx="8087471" cy="830997"/>
          </a:xfrm>
          <a:prstGeom prst="rect">
            <a:avLst/>
          </a:prstGeom>
          <a:noFill/>
        </p:spPr>
        <p:txBody>
          <a:bodyPr wrap="none">
            <a:spAutoFit/>
          </a:bodyPr>
          <a:lstStyle/>
          <a:p>
            <a:pPr algn="ctr">
              <a:defRPr/>
            </a:pPr>
            <a:r>
              <a:rPr lang="pt-BR" sz="48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Expectativa De Vida: 71 Anos</a:t>
            </a:r>
            <a:endParaRPr lang="pt-BR" sz="48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2" name="Retângulo 1"/>
          <p:cNvSpPr/>
          <p:nvPr/>
        </p:nvSpPr>
        <p:spPr>
          <a:xfrm>
            <a:off x="883650" y="476672"/>
            <a:ext cx="7266733" cy="830997"/>
          </a:xfrm>
          <a:prstGeom prst="rect">
            <a:avLst/>
          </a:prstGeom>
          <a:noFill/>
        </p:spPr>
        <p:txBody>
          <a:bodyPr wrap="none">
            <a:spAutoFit/>
          </a:bodyPr>
          <a:lstStyle/>
          <a:p>
            <a:pPr algn="ctr">
              <a:defRPr/>
            </a:pPr>
            <a:r>
              <a:rPr lang="pt-BR" sz="48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28 dias e 5 horas número 1</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2" name="Retângulo 1"/>
          <p:cNvSpPr/>
          <p:nvPr/>
        </p:nvSpPr>
        <p:spPr>
          <a:xfrm>
            <a:off x="919723" y="476672"/>
            <a:ext cx="7194598" cy="830997"/>
          </a:xfrm>
          <a:prstGeom prst="rect">
            <a:avLst/>
          </a:prstGeom>
          <a:noFill/>
        </p:spPr>
        <p:txBody>
          <a:bodyPr wrap="none">
            <a:spAutoFit/>
          </a:bodyPr>
          <a:lstStyle/>
          <a:p>
            <a:pPr algn="ctr">
              <a:defRPr/>
            </a:pPr>
            <a:r>
              <a:rPr lang="pt-BR" sz="480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3 meses e 4 dias número 2</a:t>
            </a:r>
            <a:endParaRPr lang="pt-BR" sz="48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2" name="Retângulo 1"/>
          <p:cNvSpPr/>
          <p:nvPr/>
        </p:nvSpPr>
        <p:spPr>
          <a:xfrm>
            <a:off x="989460" y="476672"/>
            <a:ext cx="7055136" cy="830997"/>
          </a:xfrm>
          <a:prstGeom prst="rect">
            <a:avLst/>
          </a:prstGeom>
          <a:noFill/>
        </p:spPr>
        <p:txBody>
          <a:bodyPr wrap="none">
            <a:spAutoFit/>
          </a:bodyPr>
          <a:lstStyle/>
          <a:p>
            <a:pPr algn="ctr">
              <a:defRPr/>
            </a:pPr>
            <a:r>
              <a:rPr lang="pt-BR" sz="48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25 dias e 18 horas - unhas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2" name="Retângulo 1"/>
          <p:cNvSpPr/>
          <p:nvPr/>
        </p:nvSpPr>
        <p:spPr>
          <a:xfrm>
            <a:off x="1823020" y="476672"/>
            <a:ext cx="5388013" cy="830997"/>
          </a:xfrm>
          <a:prstGeom prst="rect">
            <a:avLst/>
          </a:prstGeom>
          <a:noFill/>
        </p:spPr>
        <p:txBody>
          <a:bodyPr wrap="none">
            <a:spAutoFit/>
          </a:bodyPr>
          <a:lstStyle/>
          <a:p>
            <a:pPr algn="ctr">
              <a:defRPr/>
            </a:pPr>
            <a:r>
              <a:rPr lang="pt-BR" sz="48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24 Anos Dormindo!</a:t>
            </a:r>
            <a:endParaRPr lang="pt-BR" sz="48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1"/>
          <p:cNvSpPr>
            <a:spLocks noGrp="1"/>
          </p:cNvSpPr>
          <p:nvPr>
            <p:ph type="title"/>
          </p:nvPr>
        </p:nvSpPr>
        <p:spPr/>
        <p:txBody>
          <a:bodyPr/>
          <a:lstStyle/>
          <a:p>
            <a:pPr eaLnBrk="1" hangingPunct="1"/>
            <a:endParaRPr lang="pt-BR" altLang="pt-BR" smtClean="0"/>
          </a:p>
        </p:txBody>
      </p:sp>
      <p:pic>
        <p:nvPicPr>
          <p:cNvPr id="9219" name="Picture 2" descr="http://www.educacaoadventista.org.br/slide-show/matricul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692150"/>
            <a:ext cx="8745537"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2" name="Retângulo 1"/>
          <p:cNvSpPr/>
          <p:nvPr/>
        </p:nvSpPr>
        <p:spPr>
          <a:xfrm>
            <a:off x="266787" y="3856980"/>
            <a:ext cx="8385629" cy="2308324"/>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685800" indent="-685800">
              <a:buFont typeface="Wingdings" pitchFamily="2" charset="2"/>
              <a:buChar char="§"/>
              <a:defRPr/>
            </a:pPr>
            <a:r>
              <a:rPr lang="pt-BR"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pitchFamily="34" charset="0"/>
                <a:cs typeface="Arial" charset="0"/>
              </a:rPr>
              <a:t>16 anos na escola!</a:t>
            </a:r>
          </a:p>
          <a:p>
            <a:pPr marL="685800" indent="-685800">
              <a:buFont typeface="Wingdings" pitchFamily="2" charset="2"/>
              <a:buChar char="§"/>
              <a:defRPr/>
            </a:pPr>
            <a:r>
              <a:rPr lang="pt-BR"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pitchFamily="34" charset="0"/>
                <a:cs typeface="Arial" charset="0"/>
              </a:rPr>
              <a:t>5 h/dia= 1 ano e 10 meses!</a:t>
            </a:r>
          </a:p>
          <a:p>
            <a:pPr marL="685800" indent="-685800">
              <a:buFont typeface="Wingdings" pitchFamily="2" charset="2"/>
              <a:buChar char="§"/>
              <a:defRPr/>
            </a:pPr>
            <a:r>
              <a:rPr lang="pt-BR"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pitchFamily="34" charset="0"/>
                <a:cs typeface="Arial" charset="0"/>
              </a:rPr>
              <a:t>E quem te aguenta lá?</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TotalTime>
  <Words>1786</Words>
  <Application>Microsoft Office PowerPoint</Application>
  <PresentationFormat>Apresentação na tela (4:3)</PresentationFormat>
  <Paragraphs>74</Paragraphs>
  <Slides>25</Slides>
  <Notes>25</Notes>
  <HiddenSlides>0</HiddenSlides>
  <MMClips>3</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25</vt:i4>
      </vt:variant>
    </vt:vector>
  </HeadingPairs>
  <TitlesOfParts>
    <vt:vector size="28" baseType="lpstr">
      <vt:lpstr>Calibri</vt:lpstr>
      <vt:lpstr>Arial</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PE2013-C33-O VALOR DE UM PROFESSOR</dc:title>
  <dc:subject>PASTOR DE ESCOLA</dc:subject>
  <dc:creator>Pr. MARCELO AUGUSTO DE CARVALHO;andre.evaristo</dc:creator>
  <cp:keywords>www.4tons.com</cp:keywords>
  <dc:description>COMÉRCIO PROIBIDO. USO PESSOAL</dc:description>
  <cp:lastModifiedBy>pr. marcelo carvalho</cp:lastModifiedBy>
  <cp:revision>30</cp:revision>
  <dcterms:created xsi:type="dcterms:W3CDTF">2011-08-11T14:44:15Z</dcterms:created>
  <dcterms:modified xsi:type="dcterms:W3CDTF">2015-02-22T15:18:50Z</dcterms:modified>
  <cp:category>CAPELAS 2013</cp:category>
</cp:coreProperties>
</file>