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67" r:id="rId3"/>
    <p:sldId id="277" r:id="rId4"/>
    <p:sldId id="295" r:id="rId5"/>
    <p:sldId id="294" r:id="rId6"/>
    <p:sldId id="268" r:id="rId7"/>
    <p:sldId id="278" r:id="rId8"/>
    <p:sldId id="296" r:id="rId9"/>
    <p:sldId id="269" r:id="rId10"/>
    <p:sldId id="279" r:id="rId11"/>
    <p:sldId id="270" r:id="rId12"/>
    <p:sldId id="280" r:id="rId13"/>
    <p:sldId id="276" r:id="rId14"/>
    <p:sldId id="281" r:id="rId15"/>
    <p:sldId id="289" r:id="rId16"/>
    <p:sldId id="288" r:id="rId17"/>
    <p:sldId id="271" r:id="rId18"/>
    <p:sldId id="282" r:id="rId19"/>
    <p:sldId id="290" r:id="rId20"/>
    <p:sldId id="291" r:id="rId21"/>
    <p:sldId id="292" r:id="rId22"/>
    <p:sldId id="272" r:id="rId23"/>
    <p:sldId id="283" r:id="rId24"/>
    <p:sldId id="284" r:id="rId25"/>
    <p:sldId id="285" r:id="rId26"/>
    <p:sldId id="286" r:id="rId27"/>
    <p:sldId id="287" r:id="rId28"/>
    <p:sldId id="293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FFFF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83272" autoAdjust="0"/>
  </p:normalViewPr>
  <p:slideViewPr>
    <p:cSldViewPr>
      <p:cViewPr varScale="1">
        <p:scale>
          <a:sx n="62" d="100"/>
          <a:sy n="62" d="100"/>
        </p:scale>
        <p:origin x="19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24CEB7-13CB-4121-AB5C-226CFE9961DA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BAE154-B68E-48F2-8BF9-5012C53ECD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4399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b="1" smtClean="0">
                <a:latin typeface="Berlin Sans FB Demi" panose="020E0802020502020306" pitchFamily="34" charset="0"/>
              </a:rPr>
              <a:t>www.4tons.com</a:t>
            </a:r>
          </a:p>
          <a:p>
            <a:pPr algn="ctr" eaLnBrk="1" hangingPunct="1"/>
            <a:r>
              <a:rPr lang="pt-BR" altLang="pt-BR" b="1" smtClean="0">
                <a:latin typeface="Berlin Sans FB Demi" panose="020E0802020502020306" pitchFamily="34" charset="0"/>
              </a:rPr>
              <a:t>Pr. Marcelo Augusto de Carvalho  - Jacareí  4 de março de 2012.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54B0CE7-4236-4119-9622-33756E20B7FE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438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4C725D3-72E7-4F5E-855A-6AAFAA569FDF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2307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21E84BD-0CC8-4268-B134-CB20445C482E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3709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535A353-9C72-408B-AF71-89A6C2621266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303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E64A0B7-FEA3-4DD9-B161-687B2597BD29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452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3206D7C-7D91-45B8-997B-6411A31C7716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7239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691A16D-4ED5-4261-B07F-7EB731018E55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0157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BBF5104-FEB5-4E3C-8B1A-3A1CD524DAB9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719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CD94775-3E81-4FE5-A18F-1ED3FB18A246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057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6E995C4-1011-4615-8732-329AB0FCC628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1692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B5E8F15-A584-4BA3-9CC0-BF76A7325C96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156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6E55256-35C6-437C-B69F-16A9EDFEC3CB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6552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024F920-E565-4BC7-B419-5A8FE02CBD9E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7998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76C9244-E15B-4730-8A5F-63F0010E5E8B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3051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1B6C989-A52C-47A4-A6C9-5E4BAA116E76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023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B771ADF-3DBE-4FA0-99EB-D92F180C3C46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8754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5BE83CB-C9B9-492C-88A9-946299CFF10F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9059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803C5D2-2B18-47FB-A1D7-DB1AB6A497F1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7784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D42DD15-3BD9-4CAB-B584-565F865879FE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0742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0207BB2-9FD0-4290-B046-AEDC7196CC48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0842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F373C0F-004C-4990-8224-855B59ABB976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702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EBF688C-CECF-4592-BF49-D9B0F1378E4D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736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471275F-8384-4752-B91F-089E54AA74AB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339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ED546BE-EDC6-4525-B33C-AD01F0FDAC02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530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841FCF0-6EC8-496D-9644-6FC01389AB0D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961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EBC9407-E655-4D1F-B73D-F74B8F584223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736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F9F6F4C-7FDE-4DD2-80A6-E3A9A77F52DB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932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1C025FE-EA12-4CCC-BB7C-F9DEDF68A21F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24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6892E-CC55-4815-95C8-F26540AD94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15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FB46-1347-45D3-99CF-1E8B507C87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680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6811C-B1CA-4C26-99AC-328D6715B2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099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D2C3-8381-4D63-83D2-369A79A3CD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327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C9B1F-FF61-466F-A830-0B8BE0F4A0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03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798E2-A776-4E1B-9CD6-C73861EF5A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099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C4B95-A3F6-4965-93D8-3A923D0B5C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31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BC15B-F664-4722-810B-337EC263F2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115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D2ADE-10D9-4A5D-AA56-598C2E4E22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411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CA8AD-93C6-4023-8E78-5EE12ECD72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194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1CC28-9C38-46FE-9E01-C80D43B650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536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D28FAF-110C-451A-B2E9-2DA122B2180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saude%20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saude%201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saude%205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saude%201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saude%206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saude%209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saude%2012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saude%201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t-&#225;gu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t-banhoanimal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t-Wate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saude%20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rcelo\Downloads\saude%205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5263460"/>
            <a:ext cx="8424936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“Saúde é O Que Interessa”!</a:t>
            </a:r>
          </a:p>
          <a:p>
            <a:pPr algn="ctr">
              <a:defRPr/>
            </a:pP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Pr. Marcelo Carvalho</a:t>
            </a:r>
          </a:p>
        </p:txBody>
      </p:sp>
      <p:sp>
        <p:nvSpPr>
          <p:cNvPr id="4" name="Retângulo 3"/>
          <p:cNvSpPr/>
          <p:nvPr/>
        </p:nvSpPr>
        <p:spPr>
          <a:xfrm>
            <a:off x="7092950" y="4149725"/>
            <a:ext cx="1979613" cy="935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460985"/>
            <a:ext cx="8424936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Banho Diário</a:t>
            </a:r>
          </a:p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Até 10h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Depois das 16h</a:t>
            </a:r>
          </a:p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Protetor Solar</a:t>
            </a:r>
          </a:p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Casa Sol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Roupas 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4- Exercício Físico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Caminhar</a:t>
            </a:r>
          </a:p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Trabalhar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5- Descanso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260648"/>
            <a:ext cx="842493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Dormir</a:t>
            </a:r>
          </a:p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Horas por dia</a:t>
            </a:r>
          </a:p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21 h às 5h</a:t>
            </a:r>
          </a:p>
        </p:txBody>
      </p:sp>
      <p:pic>
        <p:nvPicPr>
          <p:cNvPr id="15364" name="Picture 5" descr="http://1.bp.blogspot.com/_bMmUuFrcQck/SlIXxjD2mAI/AAAAAAAAAhw/Cx-14ZuQPGM/s400/P701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http://2.bp.blogspot.com/_gYLQY-gzOeE/S8Pff3tpn7I/AAAAAAAAAG8/aK4xMigsAjY/s1600/untitl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738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260648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Posições Corretas</a:t>
            </a:r>
          </a:p>
        </p:txBody>
      </p:sp>
      <p:pic>
        <p:nvPicPr>
          <p:cNvPr id="16388" name="Picture 9" descr="http://3.bp.blogspot.com/_gYLQY-gzOeE/S8PLVCFNQkI/AAAAAAAAAGs/i8KXq5P4ibk/s320/posi%C3%A7%C3%A3o%2Bpara%2Bdorm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900987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260648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Posição Correta - Lado</a:t>
            </a:r>
          </a:p>
        </p:txBody>
      </p:sp>
      <p:pic>
        <p:nvPicPr>
          <p:cNvPr id="17412" name="Picture 2" descr="http://cs.i.uol.com.br/album/1104_postura_celulite_f_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412875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6- Alimentação Equilibrada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56895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Comer : Uma Alegria</a:t>
            </a:r>
          </a:p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56895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Cuidado Com a Quantidade</a:t>
            </a:r>
          </a:p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7412" name="Picture 2" descr="http://2.bp.blogspot.com/_Af3HlmeHQhA/SFvzW_FdllI/AAAAAAAAAE8/jl65-j7Lu_w/s320/gul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238125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6" descr="http://1.bp.blogspot.com/_-D3gPCYj5LQ/SOpqEMvAbRI/AAAAAAAAANQ/5cScAHA8HNU/s400/cool-pictures-18922.jpg"/>
          <p:cNvPicPr>
            <a:picLocks noChangeAspect="1" noChangeArrowheads="1"/>
          </p:cNvPicPr>
          <p:nvPr/>
        </p:nvPicPr>
        <p:blipFill>
          <a:blip r:embed="rId4" cstate="print"/>
          <a:srcRect r="11171"/>
          <a:stretch>
            <a:fillRect/>
          </a:stretch>
        </p:blipFill>
        <p:spPr bwMode="auto">
          <a:xfrm>
            <a:off x="395288" y="3860800"/>
            <a:ext cx="33845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8" descr="http://desmotivado.com/files/2009/03/larica.jpg"/>
          <p:cNvPicPr>
            <a:picLocks noChangeAspect="1" noChangeArrowheads="1"/>
          </p:cNvPicPr>
          <p:nvPr/>
        </p:nvPicPr>
        <p:blipFill>
          <a:blip r:embed="rId5" cstate="print"/>
          <a:srcRect l="10631" t="4726" r="10226" b="27551"/>
          <a:stretch>
            <a:fillRect/>
          </a:stretch>
        </p:blipFill>
        <p:spPr bwMode="auto">
          <a:xfrm>
            <a:off x="4211638" y="1190625"/>
            <a:ext cx="4608512" cy="295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10" descr="http://2.bp.blogspot.com/_DMnkTlvZ_KI/TMGpEva9UTI/AAAAAAAAADc/kEkItx2LfUY/s1600/190810belez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365625"/>
            <a:ext cx="2836863" cy="230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1- Água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56895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Nutritiva e Saborosa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Muita cor – verde amarelo vermelho</a:t>
            </a:r>
          </a:p>
        </p:txBody>
      </p:sp>
      <p:pic>
        <p:nvPicPr>
          <p:cNvPr id="18436" name="Picture 4" descr="http://4.bp.blogspot.com/-6-KbBORReuk/T0LEKu59PkI/AAAAAAAAAVc/_ZAdD-kc1O4/s1600/Di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989138"/>
            <a:ext cx="6935787" cy="439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revistacrescer.globo.com/Revista/Crescer/foto/0,,18752250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r="11427"/>
          <a:stretch>
            <a:fillRect/>
          </a:stretch>
        </p:blipFill>
        <p:spPr bwMode="auto">
          <a:xfrm>
            <a:off x="4067175" y="187325"/>
            <a:ext cx="48260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568952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 alimentos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Desjejum - muito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Almoço- muito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Jantar- nada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Nada entre</a:t>
            </a:r>
          </a:p>
          <a:p>
            <a:pPr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Líquido – nunca</a:t>
            </a:r>
          </a:p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www.dicasdemulher.com.br/wp-content/uploads/2010/11/o-que-comer-a-no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7563"/>
            <a:ext cx="4418012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Com Saúde?  Sem Saúde?</a:t>
            </a:r>
          </a:p>
        </p:txBody>
      </p:sp>
      <p:pic>
        <p:nvPicPr>
          <p:cNvPr id="23557" name="Picture 5" descr="http://2.bp.blogspot.com/-U9Zw1zdcir4/Toc7zKSkifI/AAAAAAAAWSU/L8jsBoHoABA/s400/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37449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Michael Jackson - Vitiligo</a:t>
            </a:r>
          </a:p>
        </p:txBody>
      </p:sp>
      <p:pic>
        <p:nvPicPr>
          <p:cNvPr id="21508" name="Picture 2" descr="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89138"/>
            <a:ext cx="320992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4" descr="michael-jackson-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989138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Patrick Swayze – câncer pâncreas</a:t>
            </a:r>
          </a:p>
        </p:txBody>
      </p:sp>
      <p:pic>
        <p:nvPicPr>
          <p:cNvPr id="22532" name="Picture 2" descr="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84784"/>
            <a:ext cx="3467894" cy="49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Farrah Fawcett – câncer reto</a:t>
            </a:r>
          </a:p>
        </p:txBody>
      </p:sp>
      <p:pic>
        <p:nvPicPr>
          <p:cNvPr id="23556" name="Picture 2" descr="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124744"/>
            <a:ext cx="3527425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Leandro – câncer do pulmão</a:t>
            </a:r>
          </a:p>
        </p:txBody>
      </p:sp>
      <p:pic>
        <p:nvPicPr>
          <p:cNvPr id="24580" name="Picture 2" descr="1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275" y="1268760"/>
            <a:ext cx="353695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Soro Positivo Mercury Russo Cazuza</a:t>
            </a:r>
          </a:p>
        </p:txBody>
      </p:sp>
      <p:pic>
        <p:nvPicPr>
          <p:cNvPr id="25604" name="Picture 2" descr="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3311525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4" descr="1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248150"/>
            <a:ext cx="3340100" cy="249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216025"/>
            <a:ext cx="4602163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532993"/>
            <a:ext cx="842493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Água – Por Dentro</a:t>
            </a:r>
          </a:p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8 copos por dia</a:t>
            </a:r>
          </a:p>
          <a:p>
            <a:pPr algn="r"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4005064"/>
            <a:ext cx="842493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Àgua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- Por Fora</a:t>
            </a:r>
          </a:p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Banho diário</a:t>
            </a:r>
          </a:p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Higiene</a:t>
            </a:r>
          </a:p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Limpar mãos, orelhas, e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cavidades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404664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Banhos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Especiais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2- Ar Puro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476672"/>
            <a:ext cx="8424936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Respirar pelo Nariz</a:t>
            </a:r>
          </a:p>
          <a:p>
            <a:pPr algn="r"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Respiração Forçada</a:t>
            </a:r>
          </a:p>
          <a:p>
            <a:pPr algn="r"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Roupas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Leves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6149" name="Picture 5" descr="http://4.bp.blogspot.com/_mVgHyL7YHRw/S820vmVm_yI/AAAAAAAABI8/toP5WnFNIvw/s1600/dicas-saude-bem-estar.jpg"/>
          <p:cNvPicPr>
            <a:picLocks noChangeAspect="1" noChangeArrowheads="1"/>
          </p:cNvPicPr>
          <p:nvPr/>
        </p:nvPicPr>
        <p:blipFill>
          <a:blip r:embed="rId3" cstate="print"/>
          <a:srcRect l="17010"/>
          <a:stretch>
            <a:fillRect/>
          </a:stretch>
        </p:blipFill>
        <p:spPr bwMode="auto">
          <a:xfrm>
            <a:off x="323528" y="404664"/>
            <a:ext cx="316192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7" descr="http://imgms.claudia.abril.com.br/32/content-620-w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6815" r="18304" b="4553"/>
          <a:stretch>
            <a:fillRect/>
          </a:stretch>
        </p:blipFill>
        <p:spPr bwMode="auto">
          <a:xfrm>
            <a:off x="34925" y="3357563"/>
            <a:ext cx="36496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://4.bp.blogspot.com/-oCgLeCpaWwo/TYIoPs9dZhI/AAAAAAAACgA/_VYkNxHDv-g/s320/Dicas%2Bde%2Bsa%25C3%25BAde%2Bcomo%2Brespirar%2Bmelh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14" y="3992835"/>
            <a:ext cx="238125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Casa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Arejada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3- Luz Solar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883</TotalTime>
  <Words>193</Words>
  <Application>Microsoft Office PowerPoint</Application>
  <PresentationFormat>Apresentação na tela (4:3)</PresentationFormat>
  <Paragraphs>84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Trebuchet MS</vt:lpstr>
      <vt:lpstr>Arial</vt:lpstr>
      <vt:lpstr>Calibri</vt:lpstr>
      <vt:lpstr>Berlin Sans FB Demi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PE2012-SAUDE E O QUE INTERESSA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139</cp:revision>
  <dcterms:created xsi:type="dcterms:W3CDTF">2009-09-20T23:13:24Z</dcterms:created>
  <dcterms:modified xsi:type="dcterms:W3CDTF">2015-02-22T16:27:50Z</dcterms:modified>
  <cp:category>CAPELAS 2012</cp:category>
</cp:coreProperties>
</file>