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2" r:id="rId9"/>
    <p:sldId id="329" r:id="rId10"/>
    <p:sldId id="330" r:id="rId11"/>
    <p:sldId id="573" r:id="rId12"/>
    <p:sldId id="331" r:id="rId13"/>
    <p:sldId id="332" r:id="rId14"/>
    <p:sldId id="574" r:id="rId15"/>
    <p:sldId id="333" r:id="rId16"/>
    <p:sldId id="334" r:id="rId17"/>
    <p:sldId id="575" r:id="rId18"/>
    <p:sldId id="335" r:id="rId19"/>
    <p:sldId id="336" r:id="rId20"/>
    <p:sldId id="576" r:id="rId21"/>
    <p:sldId id="337" r:id="rId22"/>
    <p:sldId id="338" r:id="rId23"/>
    <p:sldId id="577" r:id="rId24"/>
    <p:sldId id="339" r:id="rId25"/>
    <p:sldId id="340" r:id="rId26"/>
    <p:sldId id="582" r:id="rId27"/>
    <p:sldId id="422" r:id="rId28"/>
    <p:sldId id="423" r:id="rId29"/>
    <p:sldId id="583" r:id="rId30"/>
    <p:sldId id="528" r:id="rId31"/>
    <p:sldId id="550" r:id="rId32"/>
    <p:sldId id="584" r:id="rId33"/>
    <p:sldId id="529" r:id="rId34"/>
    <p:sldId id="551" r:id="rId35"/>
    <p:sldId id="585" r:id="rId36"/>
    <p:sldId id="530" r:id="rId37"/>
    <p:sldId id="552" r:id="rId38"/>
    <p:sldId id="586" r:id="rId39"/>
    <p:sldId id="531" r:id="rId40"/>
    <p:sldId id="553" r:id="rId41"/>
    <p:sldId id="587" r:id="rId42"/>
    <p:sldId id="532" r:id="rId43"/>
    <p:sldId id="554" r:id="rId44"/>
    <p:sldId id="588" r:id="rId45"/>
    <p:sldId id="533" r:id="rId46"/>
    <p:sldId id="555" r:id="rId47"/>
    <p:sldId id="589" r:id="rId48"/>
    <p:sldId id="534" r:id="rId49"/>
    <p:sldId id="556" r:id="rId50"/>
    <p:sldId id="590" r:id="rId51"/>
    <p:sldId id="535" r:id="rId52"/>
    <p:sldId id="557" r:id="rId53"/>
    <p:sldId id="591" r:id="rId54"/>
    <p:sldId id="536" r:id="rId55"/>
    <p:sldId id="558" r:id="rId56"/>
    <p:sldId id="581" r:id="rId57"/>
    <p:sldId id="537" r:id="rId58"/>
    <p:sldId id="559" r:id="rId59"/>
    <p:sldId id="592" r:id="rId60"/>
    <p:sldId id="538" r:id="rId61"/>
    <p:sldId id="560" r:id="rId62"/>
    <p:sldId id="593" r:id="rId63"/>
    <p:sldId id="539" r:id="rId64"/>
    <p:sldId id="561" r:id="rId65"/>
    <p:sldId id="580" r:id="rId66"/>
    <p:sldId id="540" r:id="rId67"/>
    <p:sldId id="562" r:id="rId68"/>
    <p:sldId id="579" r:id="rId69"/>
    <p:sldId id="541" r:id="rId70"/>
    <p:sldId id="563" r:id="rId71"/>
    <p:sldId id="594" r:id="rId72"/>
    <p:sldId id="542" r:id="rId73"/>
    <p:sldId id="564" r:id="rId74"/>
    <p:sldId id="595" r:id="rId75"/>
    <p:sldId id="543" r:id="rId76"/>
    <p:sldId id="565" r:id="rId77"/>
    <p:sldId id="596" r:id="rId78"/>
    <p:sldId id="544" r:id="rId79"/>
    <p:sldId id="566" r:id="rId80"/>
    <p:sldId id="597" r:id="rId81"/>
    <p:sldId id="545" r:id="rId82"/>
    <p:sldId id="567" r:id="rId83"/>
    <p:sldId id="598" r:id="rId84"/>
    <p:sldId id="546" r:id="rId85"/>
    <p:sldId id="568" r:id="rId86"/>
    <p:sldId id="599" r:id="rId87"/>
    <p:sldId id="547" r:id="rId88"/>
    <p:sldId id="569" r:id="rId89"/>
    <p:sldId id="600" r:id="rId90"/>
    <p:sldId id="548" r:id="rId91"/>
    <p:sldId id="570" r:id="rId92"/>
    <p:sldId id="601" r:id="rId93"/>
    <p:sldId id="549" r:id="rId94"/>
    <p:sldId id="571" r:id="rId95"/>
    <p:sldId id="578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5DC490-8A21-4158-A90B-21EB29BD815F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68666A-0D11-47C2-80EA-8149A389D7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9573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09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51CDBE-378F-4351-B2DF-D790DE513F58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573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2639BA-7DEF-4FDC-90BD-9D57144BABCC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676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71980F-DD28-47E5-9820-081753154B09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082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1FB2-D108-47DA-AB36-C60493BC90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41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0EC8B-4B4B-47E1-9F5C-36CB8F8A18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027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193C8-B826-42B9-B351-43887586E8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96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52331-F931-474B-A9D1-A69BDF7616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706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1047A-A410-45FE-BA64-A981B29A41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748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D448F-D977-47FC-9641-73B12AA418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267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D9C4B-E334-49CE-BEC0-12F5C3D079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987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3E787-2310-4F64-B267-92074F7240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765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CBBE6-CBD6-4C18-8FF7-44A2FF1510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581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4E6C1-EAFC-48D9-8D0A-9F9A998247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352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6A7D4-3ADA-4DB8-8D55-6AFFCF264B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780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DAB8097-C65A-43F6-A7B4-3D3230D0986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Ratarianos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Maçônicos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Excursionistas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Desbravadores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Ratarianos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Maçônicos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Excursionistas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Desbravadores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Maior mamífero fluvial do mundo?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Capivara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Lontra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Peixe-boi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Capivara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Lontra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Peixe-boi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638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Nome que se dá à ciência que estuda as cavernas 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Fendologia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Espeleologia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Cavernismo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Conturcionismo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Fendologia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Espeleologia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Cavernismo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Conturcionismo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Nome do Pai de SANSÃO?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Emanuel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Senaqueribe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Manoá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Calebe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Emanuel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Senaqueribe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Manoá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Calebe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2253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Quando uma estalactite e uma estalagmite se encontram formar-se uma: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Lagoa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Goteira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Pilastra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Lagoa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Goteira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Pilastra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Camada de nossa pele onde ficam a gordura, veias e músculos?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Epiderme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Endoderme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Hipoderme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Epiderme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Endoderme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Hipoderme</a:t>
            </a:r>
          </a:p>
        </p:txBody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Capital da ETIÓPIA?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Johannesburgo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Adis-Abeba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Laos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Johannesburgo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Adis-Abeba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Laos</a:t>
            </a: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Cidade italiana destruída com a erupção do monte Vesúvio?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Turim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Nápoles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Pompéia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Milão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Turim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Nápoles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Pompéia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Milão</a:t>
            </a:r>
          </a:p>
        </p:txBody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Osso mais comprido do corpo humano?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Falange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Omoplata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Estribo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Fêmur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Falange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Omoplata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Estribo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Fêmur</a:t>
            </a:r>
          </a:p>
        </p:txBody>
      </p:sp>
      <p:sp>
        <p:nvSpPr>
          <p:cNvPr id="3789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pares de cromossomos formam o ser humano?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</a:t>
            </a:r>
          </a:p>
        </p:txBody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chama a pessoa que tem o hábito de roer as unhas?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Onicófago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Uniófogo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Cuticófago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Tezcófafo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Onicófago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Uniófogo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Cuticófago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Tezcófafo</a:t>
            </a:r>
          </a:p>
        </p:txBody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Explorador europeu que descobriu a Austrália?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Marcopolo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Adam Smith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James Cook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Francis Drake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Marcopolo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Adam Smith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James Cook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Francis Drake</a:t>
            </a:r>
          </a:p>
        </p:txBody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Navegador europeu que descobriu a passagem do Oceano Atlântico para o Pacífico pelo sul da América do Sul?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Américo Vespúcio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Vasco da Gama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Fernão de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Pero Vaz de Caminha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Américo Vespúcio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Vasco da Gama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Fernão de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Pero Vaz de Caminha</a:t>
            </a:r>
          </a:p>
        </p:txBody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Químico sueco inventor da dinamite?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Hans Cristensen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Alfred Nobel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Joseph Karteen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Linus Pauling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Hans Cristensen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Alfred Nobel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Joseph Karteen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Linus Pauling</a:t>
            </a:r>
          </a:p>
        </p:txBody>
      </p:sp>
      <p:sp>
        <p:nvSpPr>
          <p:cNvPr id="5325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Especialidade médica que trada de doenças nos RINS?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Nefrologia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Necrologia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Nefrologia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Necrologia</a:t>
            </a:r>
          </a:p>
        </p:txBody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é o dia mundial do meio ambiente?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24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de agosto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de junho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de novembro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24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de agosto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de junho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de novembro</a:t>
            </a:r>
          </a:p>
        </p:txBody>
      </p:sp>
      <p:sp>
        <p:nvSpPr>
          <p:cNvPr id="5939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País que (acredita-se) inventou o sorvete?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Armênia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Birmânia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Armênia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Birmânia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</a:p>
        </p:txBody>
      </p:sp>
      <p:sp>
        <p:nvSpPr>
          <p:cNvPr id="6246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Substância química que torna possível o vagalume produzir luz em seu abdômen?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Médico grego considerado o PAI DA MEDICINA?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Aristóteles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Hipócrates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Sófocles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Aristóteles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Hipócrates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Sófocles</a:t>
            </a:r>
          </a:p>
        </p:txBody>
      </p:sp>
      <p:sp>
        <p:nvSpPr>
          <p:cNvPr id="6553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País onde vive originalmente o TIGRE DE BENGALA?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Coréia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Paquistão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Indonésia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Índia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Coréia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Paquistão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Indonésia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Índia</a:t>
            </a:r>
          </a:p>
        </p:txBody>
      </p:sp>
      <p:sp>
        <p:nvSpPr>
          <p:cNvPr id="6861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Dia em que se cumpriu a queda das estrelas, sinal predito por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13/05/188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13/11/1844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15/11/1889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13/11/1833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13/05/188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13/11/1844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15/11/1889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13/11/1833</a:t>
            </a:r>
          </a:p>
        </p:txBody>
      </p:sp>
      <p:sp>
        <p:nvSpPr>
          <p:cNvPr id="71683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que se dá ao primeiro leite produzido pela mãe depois de dar à luz?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Lightyellow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Radiator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Luciferina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Brilhantina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Emplastro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Bócio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Colostro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Amniótico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Emplastro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Bócio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Colostro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Amniótico</a:t>
            </a:r>
          </a:p>
        </p:txBody>
      </p:sp>
      <p:sp>
        <p:nvSpPr>
          <p:cNvPr id="7475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Especialidade médica que cuida de doenças no aparelho locomotor?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Reumatologista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Hematologista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Locomotista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Angiologista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Reumatologista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Hematologista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Locomotista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Angiologista</a:t>
            </a:r>
          </a:p>
        </p:txBody>
      </p:sp>
      <p:sp>
        <p:nvSpPr>
          <p:cNvPr id="7782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Quantas calorias em média tem um BOMBOM?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90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90</a:t>
            </a:r>
          </a:p>
        </p:txBody>
      </p:sp>
      <p:sp>
        <p:nvSpPr>
          <p:cNvPr id="8089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Esporte preferido no JAPÃO?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Tênis de quadra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Beisebol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Basquete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Lightyellow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Radiator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Luciferina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Brilhantina</a:t>
            </a:r>
          </a:p>
        </p:txBody>
      </p:sp>
      <p:sp>
        <p:nvSpPr>
          <p:cNvPr id="10243" name="CaixaDeTexto 1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Tênis de quadra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Beisebol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Basquete</a:t>
            </a:r>
          </a:p>
        </p:txBody>
      </p:sp>
      <p:sp>
        <p:nvSpPr>
          <p:cNvPr id="8397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Altura convencional da cesta de basquete?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3,05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2,85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2,98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3,25 m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3,05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2,85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2,98 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3,25 m</a:t>
            </a:r>
          </a:p>
        </p:txBody>
      </p:sp>
      <p:sp>
        <p:nvSpPr>
          <p:cNvPr id="87043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 esporte citado abaixo não entra na disputa de um PENTATLO?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Equitação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Natação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Corrida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Arco e flexa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Equitação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Natação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Corrida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Arco e flexa</a:t>
            </a:r>
          </a:p>
        </p:txBody>
      </p:sp>
      <p:sp>
        <p:nvSpPr>
          <p:cNvPr id="90115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 cidade abaixo não faz parte do Estado de São Paulo?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Limeira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Louveira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Lavras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Lindóia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Limeira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Louveira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Lavras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Lindóia</a:t>
            </a:r>
          </a:p>
        </p:txBody>
      </p:sp>
      <p:sp>
        <p:nvSpPr>
          <p:cNvPr id="93187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“Não tirar nada além de fotos, não deixar nada além de pegadas, não matar nada além do tempo”. Esse é o lema dos: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 país citado abaixo não pertence à África?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Mauritânia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Senegal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Birmânia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Mauritânia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Senegal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Birmânia</a:t>
            </a:r>
          </a:p>
        </p:txBody>
      </p:sp>
      <p:sp>
        <p:nvSpPr>
          <p:cNvPr id="96259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Dia em que cumpriu-se o escurecimento do sol e da lua predito por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19/05/1780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19/05/1798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19/05/1844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22/10/1844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19/05/1780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19/05/1798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19/05/1844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22/10/1844</a:t>
            </a:r>
          </a:p>
        </p:txBody>
      </p:sp>
      <p:sp>
        <p:nvSpPr>
          <p:cNvPr id="99331" name="CaixaDeTexto 3"/>
          <p:cNvSpPr txBox="1">
            <a:spLocks noChangeArrowheads="1"/>
          </p:cNvSpPr>
          <p:nvPr/>
        </p:nvSpPr>
        <p:spPr bwMode="auto">
          <a:xfrm>
            <a:off x="1187450" y="404813"/>
            <a:ext cx="741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4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9">
      <a:dk1>
        <a:srgbClr val="000000"/>
      </a:dk1>
      <a:lt1>
        <a:srgbClr val="FFFFFF"/>
      </a:lt1>
      <a:dk2>
        <a:srgbClr val="66008A"/>
      </a:dk2>
      <a:lt2>
        <a:srgbClr val="FFFFFF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948</Words>
  <Application>Microsoft Office PowerPoint</Application>
  <PresentationFormat>Apresentação na tela (4:3)</PresentationFormat>
  <Paragraphs>376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127</cp:revision>
  <dcterms:created xsi:type="dcterms:W3CDTF">2008-11-05T18:17:49Z</dcterms:created>
  <dcterms:modified xsi:type="dcterms:W3CDTF">2015-02-22T16:25:58Z</dcterms:modified>
  <cp:category>CAPELAS 2013</cp:category>
</cp:coreProperties>
</file>