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90" r:id="rId2"/>
    <p:sldId id="275" r:id="rId3"/>
    <p:sldId id="276" r:id="rId4"/>
    <p:sldId id="277" r:id="rId5"/>
    <p:sldId id="289" r:id="rId6"/>
    <p:sldId id="278" r:id="rId7"/>
    <p:sldId id="279" r:id="rId8"/>
    <p:sldId id="280" r:id="rId9"/>
    <p:sldId id="281" r:id="rId10"/>
    <p:sldId id="282" r:id="rId11"/>
    <p:sldId id="286" r:id="rId12"/>
    <p:sldId id="283" r:id="rId13"/>
    <p:sldId id="284" r:id="rId14"/>
    <p:sldId id="285" r:id="rId15"/>
    <p:sldId id="287" r:id="rId16"/>
    <p:sldId id="288" r:id="rId17"/>
    <p:sldId id="291" r:id="rId18"/>
    <p:sldId id="270" r:id="rId1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087" autoAdjust="0"/>
  </p:normalViewPr>
  <p:slideViewPr>
    <p:cSldViewPr>
      <p:cViewPr varScale="1">
        <p:scale>
          <a:sx n="57" d="100"/>
          <a:sy n="57" d="100"/>
        </p:scale>
        <p:origin x="105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FBABA16-D472-4085-8794-2E3ED313C1EC}" type="datetimeFigureOut">
              <a:rPr lang="pt-BR"/>
              <a:pPr>
                <a:defRPr/>
              </a:pPr>
              <a:t>22/02/2015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E3356AF-84E1-4A88-BFBB-C147ADA359A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464191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/>
              <a:t>www.4tons.com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/>
              <a:t>Pr. Marcelo Augusto de Carvalho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</a:rPr>
              <a:t>Pastoral Estudantil - APV</a:t>
            </a:r>
            <a:r>
              <a:rPr lang="pt-BR" sz="16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</a:rPr>
              <a:t/>
            </a:r>
            <a:br>
              <a:rPr lang="pt-BR" sz="16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</a:rPr>
            </a:br>
            <a:r>
              <a:rPr lang="pt-BR" sz="24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</a:rPr>
              <a:t>Hábitos Saudáveis</a:t>
            </a:r>
            <a:endParaRPr lang="pt-BR" sz="1100" b="1" spc="50" dirty="0" smtClean="0">
              <a:ln w="1143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</a:rPr>
              <a:t>Pr. </a:t>
            </a:r>
            <a:r>
              <a:rPr lang="pt-BR" b="1" spc="50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</a:rPr>
              <a:t>Donizeti</a:t>
            </a:r>
            <a:r>
              <a:rPr lang="pt-BR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</a:rPr>
              <a:t> Nobre - </a:t>
            </a:r>
            <a:r>
              <a:rPr lang="pt-BR" b="1" spc="5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</a:rPr>
              <a:t>Março </a:t>
            </a:r>
            <a:r>
              <a:rPr lang="pt-BR" b="1" spc="50" smtClean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</a:rPr>
              <a:t>de 2013</a:t>
            </a:r>
            <a:endParaRPr lang="pt-BR" b="1" spc="50" dirty="0" smtClean="0">
              <a:ln w="1143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dirty="0"/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fld id="{751A0B64-2D4F-43F0-9C94-DB89A7977A6C}" type="slidenum">
              <a:rPr lang="pt-BR" altLang="pt-BR">
                <a:latin typeface="Calibri" panose="020F0502020204030204" pitchFamily="34" charset="0"/>
              </a:rPr>
              <a:pPr/>
              <a:t>1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90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/>
              <a:t>- Passe o mouse pelo SLIDE e você encontrará a barra do filme. Clique no PLAY e o filme passará.</a:t>
            </a:r>
            <a:endParaRPr lang="pt-BR" b="1" spc="50" dirty="0" smtClean="0">
              <a:ln w="1143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b="1" dirty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fld id="{84C9003B-0E48-40E4-83CA-19A220499E59}" type="slidenum">
              <a:rPr lang="pt-BR" altLang="pt-BR">
                <a:latin typeface="Calibri" panose="020F0502020204030204" pitchFamily="34" charset="0"/>
              </a:rPr>
              <a:pPr/>
              <a:t>2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83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/>
              <a:t>- Passe o mouse pelo SLIDE e você encontrará a barra do filme. Clique no PLAY e o filme passará.</a:t>
            </a:r>
            <a:endParaRPr lang="pt-BR" b="1" spc="50" dirty="0" smtClean="0">
              <a:ln w="1143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286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fld id="{F7607714-B225-4947-BF54-8F86686819CE}" type="slidenum">
              <a:rPr lang="pt-BR" altLang="pt-BR">
                <a:latin typeface="Calibri" panose="020F0502020204030204" pitchFamily="34" charset="0"/>
              </a:rPr>
              <a:pPr/>
              <a:t>13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750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altLang="pt-BR" smtClean="0"/>
              <a:t>Este exemplo de rótulo foi tirado de um pacote de salsicha. Pode ser usado outros, bem como o de refrigerantes. </a:t>
            </a:r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fld id="{FDB60E74-1553-44E8-B160-1BED4C0EA4CC}" type="slidenum">
              <a:rPr lang="pt-BR" altLang="pt-BR">
                <a:latin typeface="Calibri" panose="020F0502020204030204" pitchFamily="34" charset="0"/>
              </a:rPr>
              <a:pPr/>
              <a:t>14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52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altLang="pt-BR" b="1" smtClean="0"/>
              <a:t>- Passe o mouse pelo SLIDE e você encontrará a barra do filme. Clique no PLAY e o filme passará.</a:t>
            </a:r>
          </a:p>
          <a:p>
            <a:pPr>
              <a:spcBef>
                <a:spcPct val="0"/>
              </a:spcBef>
            </a:pPr>
            <a:r>
              <a:rPr lang="pt-BR" altLang="pt-BR" b="1" smtClean="0"/>
              <a:t>- Vídeo mostra como é produzida a salsicha. Esse é para ser usado como meio de incentivo para procurar conhecer a origem do nosso alimento.  </a:t>
            </a:r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fld id="{B050D25A-1EF1-48CC-B3E8-A288A92D6D6C}" type="slidenum">
              <a:rPr lang="pt-BR" altLang="pt-BR">
                <a:latin typeface="Calibri" panose="020F0502020204030204" pitchFamily="34" charset="0"/>
              </a:rPr>
              <a:pPr/>
              <a:t>15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70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pt-BR" altLang="pt-BR" b="1" smtClean="0"/>
              <a:t>- O álcool.</a:t>
            </a:r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fld id="{36BA56A1-C3C6-470D-A1E5-CD6F9F01C24A}" type="slidenum">
              <a:rPr lang="pt-BR" altLang="pt-BR">
                <a:latin typeface="Calibri" panose="020F0502020204030204" pitchFamily="34" charset="0"/>
              </a:rPr>
              <a:pPr/>
              <a:t>17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677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>
            <a:off x="1828800" y="3159125"/>
            <a:ext cx="457200" cy="1035050"/>
          </a:xfrm>
          <a:prstGeom prst="rect">
            <a:avLst/>
          </a:prstGeom>
          <a:noFill/>
        </p:spPr>
        <p:txBody>
          <a:bodyPr lIns="0" tIns="9144" rIns="0" bIns="9144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BB4F6-F1BF-41FC-9F8D-221ABD7D5BC6}" type="datetimeFigureOut">
              <a:rPr lang="pt-BR"/>
              <a:pPr>
                <a:defRPr/>
              </a:pPr>
              <a:t>22/02/2015</a:t>
            </a:fld>
            <a:endParaRPr lang="pt-BR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6A27ECD-13E2-4BC7-9274-27F287ADDAC6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569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CE075-6AA1-42A9-8CCD-A78B907E27A2}" type="datetimeFigureOut">
              <a:rPr lang="pt-BR"/>
              <a:pPr>
                <a:defRPr/>
              </a:pPr>
              <a:t>22/02/2015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C508AF-C107-4ACD-9E38-453EB9F1EB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200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95963-F37A-4B2E-ADA6-4CD94DFAA41F}" type="datetimeFigureOut">
              <a:rPr lang="pt-BR"/>
              <a:pPr>
                <a:defRPr/>
              </a:pPr>
              <a:t>22/02/2015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0389C-E30D-4077-B1C2-4DEB86C6894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624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9C6F0-4BC3-4BF3-9E98-D7C841459FDF}" type="datetimeFigureOut">
              <a:rPr lang="pt-BR"/>
              <a:pPr>
                <a:defRPr/>
              </a:pPr>
              <a:t>22/02/2015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9173FE-6A12-4308-9349-6A935E10FFD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08203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4267200" y="4075113"/>
            <a:ext cx="457200" cy="10144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1FDF1-73F9-40D6-B15E-ABDB09ADB83F}" type="datetimeFigureOut">
              <a:rPr lang="pt-BR"/>
              <a:pPr>
                <a:defRPr/>
              </a:pPr>
              <a:t>22/02/2015</a:t>
            </a:fld>
            <a:endParaRPr lang="pt-BR"/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78BE47E-9909-47F0-80BF-8C8E293BA232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88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C86E9-B9AF-4DFC-B6F6-F8C271757B2D}" type="datetimeFigureOut">
              <a:rPr lang="pt-BR"/>
              <a:pPr>
                <a:defRPr/>
              </a:pPr>
              <a:t>22/02/2015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3540787D-49B7-4737-AAFF-F09F9A09DD5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1488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/>
          <p:nvPr/>
        </p:nvSpPr>
        <p:spPr>
          <a:xfrm>
            <a:off x="1057275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4779963" y="520700"/>
            <a:ext cx="457200" cy="9223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9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44C03-1B88-4AAE-8252-2D610D6F46C1}" type="datetimeFigureOut">
              <a:rPr lang="pt-BR"/>
              <a:pPr>
                <a:defRPr/>
              </a:pPr>
              <a:t>22/02/2015</a:t>
            </a:fld>
            <a:endParaRPr lang="pt-BR"/>
          </a:p>
        </p:txBody>
      </p:sp>
      <p:sp>
        <p:nvSpPr>
          <p:cNvPr id="10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2621CC-9BBF-4BB1-9B10-84469F113E85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11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00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251E8-D158-49B0-8223-808E2F29B832}" type="datetimeFigureOut">
              <a:rPr lang="pt-BR"/>
              <a:pPr>
                <a:defRPr/>
              </a:pPr>
              <a:t>22/02/2015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463EB-E5BD-4DC0-8E8E-041A5FC8890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93894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152CE-ACA5-4E3F-9B99-02A7DC6366BB}" type="datetimeFigureOut">
              <a:rPr lang="pt-BR"/>
              <a:pPr>
                <a:defRPr/>
              </a:pPr>
              <a:t>22/02/2015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F0C57-25D8-423F-976D-388AE9EBF5F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79159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5329238" y="1774825"/>
            <a:ext cx="457200" cy="12303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0401A-A5F4-4145-AE9A-C3444CA44659}" type="datetimeFigureOut">
              <a:rPr lang="pt-BR"/>
              <a:pPr>
                <a:defRPr/>
              </a:pPr>
              <a:t>22/02/2015</a:t>
            </a:fld>
            <a:endParaRPr lang="pt-BR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21EF9C-C05F-4F3B-ADBC-0D7D79CE3E22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8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404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2435225" y="3332163"/>
            <a:ext cx="457200" cy="9223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348FF-E30B-4CBA-972B-B80D020BEC72}" type="datetimeFigureOut">
              <a:rPr lang="pt-BR"/>
              <a:pPr>
                <a:defRPr/>
              </a:pPr>
              <a:t>22/02/2015</a:t>
            </a:fld>
            <a:endParaRPr lang="pt-BR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8BBE3D-0D42-4E84-BA09-5ECAD9E573B8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2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875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0"/>
            <a:ext cx="609600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alpha val="6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0A879D2E-E162-4709-927E-B5BFAB9C996C}" type="datetimeFigureOut">
              <a:rPr lang="pt-BR"/>
              <a:pPr>
                <a:defRPr/>
              </a:pPr>
              <a:t>22/02/2015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325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alpha val="6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325" y="5842000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fld id="{FD0489D0-5D6B-4234-9721-EE376479EFB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77" r:id="rId2"/>
    <p:sldLayoutId id="2147483684" r:id="rId3"/>
    <p:sldLayoutId id="2147483678" r:id="rId4"/>
    <p:sldLayoutId id="2147483685" r:id="rId5"/>
    <p:sldLayoutId id="2147483679" r:id="rId6"/>
    <p:sldLayoutId id="2147483680" r:id="rId7"/>
    <p:sldLayoutId id="2147483686" r:id="rId8"/>
    <p:sldLayoutId id="2147483687" r:id="rId9"/>
    <p:sldLayoutId id="2147483681" r:id="rId10"/>
    <p:sldLayoutId id="214748368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anose="0204050205050503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anose="0204050205050503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anose="0204050205050503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Palatino Linotype" panose="02040502050505030304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55588" algn="l" rtl="0" fontAlgn="base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9763" indent="-255588" algn="l" rtl="0" fontAlgn="base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5588" algn="l" rtl="0" fontAlgn="base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4650" indent="-255588" algn="l" rtl="0" fontAlgn="base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hs04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hs05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hs01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hs02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hs03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39551" y="4581128"/>
            <a:ext cx="8288819" cy="1692771"/>
          </a:xfrm>
          <a:prstGeom prst="rect">
            <a:avLst/>
          </a:prstGeom>
          <a:noFill/>
          <a:effectLst>
            <a:glow rad="127000">
              <a:srgbClr val="C00000"/>
            </a:glow>
            <a:reflection endPos="0" dist="50800" dir="5400000" sy="-100000" algn="bl" rotWithShape="0"/>
            <a:softEdge rad="635000"/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+mn-cs"/>
              </a:rPr>
              <a:t>Pastoral Estudantil - APV</a:t>
            </a:r>
            <a:r>
              <a:rPr lang="pt-BR" sz="36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+mn-cs"/>
              </a:rPr>
              <a:t/>
            </a:r>
            <a:br>
              <a:rPr lang="pt-BR" sz="36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+mn-cs"/>
              </a:rPr>
            </a:br>
            <a:r>
              <a:rPr lang="pt-BR" sz="4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+mn-cs"/>
              </a:rPr>
              <a:t>Hábitos Saudáveis</a:t>
            </a:r>
            <a:endParaRPr lang="pt-BR" sz="2400" b="1" spc="50" dirty="0">
              <a:ln w="1143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+mn-cs"/>
              </a:rPr>
              <a:t>Pr. </a:t>
            </a:r>
            <a:r>
              <a:rPr lang="pt-BR" sz="2800" b="1" spc="5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+mn-cs"/>
              </a:rPr>
              <a:t>Donizete </a:t>
            </a: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+mn-cs"/>
              </a:rPr>
              <a:t>Nobre</a:t>
            </a:r>
            <a:endParaRPr lang="pt-BR" sz="2800" b="1" spc="50" dirty="0">
              <a:ln w="1143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+mn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2079625"/>
            <a:ext cx="9067800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8136" y="4721661"/>
            <a:ext cx="8909535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+mn-cs"/>
              </a:rPr>
              <a:t>Você comeria 16 sachês de açúcar de uma só vez?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+mn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-100013"/>
            <a:ext cx="4606925" cy="708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" name="Refrigerantes- você comeria 16 sachês de açúcar- - ViSta-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545" y="1124744"/>
            <a:ext cx="8192911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ângulo 3"/>
          <p:cNvSpPr>
            <a:spLocks noChangeArrowheads="1"/>
          </p:cNvSpPr>
          <p:nvPr/>
        </p:nvSpPr>
        <p:spPr bwMode="auto">
          <a:xfrm>
            <a:off x="522288" y="404813"/>
            <a:ext cx="809942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just"/>
            <a:r>
              <a:rPr lang="pt-BR" altLang="pt-BR" sz="2800" b="1"/>
              <a:t>C</a:t>
            </a:r>
            <a:r>
              <a:rPr lang="pt-BR" altLang="pt-BR" sz="2800" b="1" i="1"/>
              <a:t>arne mecanicamente separada de aves, Carne suína, Água, Carne bovina, Proteína de soja, Sal, Amido, Pimenta, Alho, Regulador de acidez: lactato de sódio (INS325), Aromatizantes: aromas naturais (com pimenta, coentro, noz moscada e antiumectante: dióxido de sílicio (INS551i)) e aroma de fumaça, Estabilizantes: triopolifosfato de sódio (INS451i) e pirofosfato de sódio (INS450i), Conservador: nitrito de sódio (INS250), Realçador de sabor: glutamato monossódico (INS621), Antioxidante: isoascorbato de sódio (INS316), Corantes: ácido carmínico (INS120) e urucum (INS160b). NÃO CONTÉM GLÚTEN.</a:t>
            </a:r>
            <a:endParaRPr lang="pt-BR" altLang="pt-BR" sz="2800" b="1"/>
          </a:p>
        </p:txBody>
      </p:sp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5" name="Do que é feita a salsicha- (vídeo) - ViSta-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620688"/>
            <a:ext cx="7632848" cy="5724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1685925"/>
            <a:ext cx="9652000" cy="2970213"/>
          </a:xfrm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69737" y="5517232"/>
            <a:ext cx="836960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+mn-cs"/>
              </a:rPr>
              <a:t>O pior veneno da vida jovem?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3528" y="260648"/>
            <a:ext cx="8568952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  <a:cs typeface="+mn-cs"/>
              </a:rPr>
              <a:t>"Amado, desejo que te vá bem em todas as coisas e que </a:t>
            </a:r>
            <a:r>
              <a:rPr lang="pt-BR" sz="36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  <a:cs typeface="+mn-cs"/>
              </a:rPr>
              <a:t>tenhas saúde</a:t>
            </a:r>
            <a:r>
              <a:rPr lang="pt-BR" sz="36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  <a:cs typeface="+mn-cs"/>
              </a:rPr>
              <a:t>, assim como bem vai a tua alma." III João 1:2.</a:t>
            </a:r>
          </a:p>
        </p:txBody>
      </p:sp>
      <p:sp>
        <p:nvSpPr>
          <p:cNvPr id="4" name="Retângulo 3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" name="Habitos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908720"/>
            <a:ext cx="8350158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4329678"/>
            <a:ext cx="8172400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+mn-cs"/>
              </a:rPr>
              <a:t>"De um modo terrível e tão maravilhoso fui formado."  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+mn-cs"/>
              </a:rPr>
              <a:t>Sal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+mn-cs"/>
              </a:rPr>
              <a:t>. 139:14.</a:t>
            </a:r>
          </a:p>
        </p:txBody>
      </p:sp>
      <p:sp>
        <p:nvSpPr>
          <p:cNvPr id="4" name="Retângulo 3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8976" y="260648"/>
            <a:ext cx="8676456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  <a:cs typeface="+mn-cs"/>
              </a:rPr>
              <a:t>Desde que o espírito e a alma encontram expressão mediante o corpo, tanto o vigor mental como o espiritual dependem em grande parte da força e atividade física.</a:t>
            </a:r>
          </a:p>
        </p:txBody>
      </p:sp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1520" y="2852936"/>
            <a:ext cx="864096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erlin Sans FB Demi" pitchFamily="34" charset="0"/>
                <a:cs typeface="+mn-cs"/>
              </a:rPr>
              <a:t>	No estudo da fisiologia, os alunos devem ser levados a ver o valor da energia física, e como pode ela ser preservada e desenvolvida de modo a contribuir no mais alto ponto para o sucesso na grande luta da vida.</a:t>
            </a:r>
          </a:p>
        </p:txBody>
      </p:sp>
      <p:sp>
        <p:nvSpPr>
          <p:cNvPr id="6" name="Retângulo 5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461963"/>
            <a:ext cx="9718676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42888"/>
            <a:ext cx="9180513" cy="7127876"/>
          </a:xfrm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43"/>
          <a:stretch>
            <a:fillRect/>
          </a:stretch>
        </p:blipFill>
        <p:spPr bwMode="auto">
          <a:xfrm>
            <a:off x="1511300" y="-26988"/>
            <a:ext cx="61214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3025" y="46038"/>
            <a:ext cx="8963025" cy="6767512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">
  <a:themeElements>
    <a:clrScheme name="Elementar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r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222</TotalTime>
  <Words>237</Words>
  <Application>Microsoft Office PowerPoint</Application>
  <PresentationFormat>Apresentação na tela (4:3)</PresentationFormat>
  <Paragraphs>27</Paragraphs>
  <Slides>18</Slides>
  <Notes>6</Notes>
  <HiddenSlides>0</HiddenSlides>
  <MMClips>3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Palatino Linotype</vt:lpstr>
      <vt:lpstr>Arial</vt:lpstr>
      <vt:lpstr>Wingdings</vt:lpstr>
      <vt:lpstr>Calibri</vt:lpstr>
      <vt:lpstr>Berlin Sans FB</vt:lpstr>
      <vt:lpstr>Elementar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PE2013-C06-HABITOS SAUDAVEIS</dc:title>
  <dc:subject>PASTOR DE ESCOLA</dc:subject>
  <dc:creator>Pr. MARCELO AUGUSTO DE CARVALHO</dc:creator>
  <cp:keywords>www.4tons.com</cp:keywords>
  <dc:description>COMÉRCIO PROIBIDO. USO PESSOAL</dc:description>
  <cp:lastModifiedBy>pr. marcelo carvalho</cp:lastModifiedBy>
  <cp:revision>61</cp:revision>
  <dcterms:created xsi:type="dcterms:W3CDTF">2012-03-05T12:05:21Z</dcterms:created>
  <dcterms:modified xsi:type="dcterms:W3CDTF">2015-02-22T15:01:02Z</dcterms:modified>
  <cp:category>CAPELAS 2013</cp:category>
</cp:coreProperties>
</file>