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theme/themeOverride49.xml" ContentType="application/vnd.openxmlformats-officedocument.themeOverride+xml"/>
  <Override PartName="/ppt/theme/themeOverride50.xml" ContentType="application/vnd.openxmlformats-officedocument.themeOverride+xml"/>
  <Override PartName="/ppt/theme/themeOverride51.xml" ContentType="application/vnd.openxmlformats-officedocument.themeOverride+xml"/>
  <Override PartName="/ppt/theme/themeOverride52.xml" ContentType="application/vnd.openxmlformats-officedocument.themeOverride+xml"/>
  <Override PartName="/ppt/theme/themeOverride53.xml" ContentType="application/vnd.openxmlformats-officedocument.themeOverride+xml"/>
  <Override PartName="/ppt/theme/themeOverride54.xml" ContentType="application/vnd.openxmlformats-officedocument.themeOverride+xml"/>
  <Override PartName="/ppt/theme/themeOverride55.xml" ContentType="application/vnd.openxmlformats-officedocument.themeOverride+xml"/>
  <Override PartName="/ppt/theme/themeOverride56.xml" ContentType="application/vnd.openxmlformats-officedocument.themeOverride+xml"/>
  <Override PartName="/ppt/theme/themeOverride57.xml" ContentType="application/vnd.openxmlformats-officedocument.themeOverride+xml"/>
  <Override PartName="/ppt/theme/themeOverride58.xml" ContentType="application/vnd.openxmlformats-officedocument.themeOverride+xml"/>
  <Override PartName="/ppt/theme/themeOverride59.xml" ContentType="application/vnd.openxmlformats-officedocument.themeOverride+xml"/>
  <Override PartName="/ppt/theme/themeOverride60.xml" ContentType="application/vnd.openxmlformats-officedocument.themeOverride+xml"/>
  <Override PartName="/ppt/theme/themeOverride61.xml" ContentType="application/vnd.openxmlformats-officedocument.themeOverride+xml"/>
  <Override PartName="/ppt/theme/themeOverride62.xml" ContentType="application/vnd.openxmlformats-officedocument.themeOverride+xml"/>
  <Override PartName="/ppt/theme/themeOverride63.xml" ContentType="application/vnd.openxmlformats-officedocument.themeOverride+xml"/>
  <Override PartName="/ppt/theme/themeOverride64.xml" ContentType="application/vnd.openxmlformats-officedocument.themeOverride+xml"/>
  <Override PartName="/ppt/theme/themeOverride65.xml" ContentType="application/vnd.openxmlformats-officedocument.themeOverride+xml"/>
  <Override PartName="/ppt/theme/themeOverride66.xml" ContentType="application/vnd.openxmlformats-officedocument.themeOverride+xml"/>
  <Override PartName="/ppt/theme/themeOverride67.xml" ContentType="application/vnd.openxmlformats-officedocument.themeOverride+xml"/>
  <Override PartName="/ppt/theme/themeOverride68.xml" ContentType="application/vnd.openxmlformats-officedocument.themeOverride+xml"/>
  <Override PartName="/ppt/theme/themeOverride69.xml" ContentType="application/vnd.openxmlformats-officedocument.themeOverride+xml"/>
  <Override PartName="/ppt/theme/themeOverride70.xml" ContentType="application/vnd.openxmlformats-officedocument.themeOverride+xml"/>
  <Override PartName="/ppt/theme/themeOverride71.xml" ContentType="application/vnd.openxmlformats-officedocument.themeOverride+xml"/>
  <Override PartName="/ppt/theme/themeOverride72.xml" ContentType="application/vnd.openxmlformats-officedocument.themeOverride+xml"/>
  <Override PartName="/ppt/theme/themeOverride73.xml" ContentType="application/vnd.openxmlformats-officedocument.themeOverride+xml"/>
  <Override PartName="/ppt/theme/themeOverride74.xml" ContentType="application/vnd.openxmlformats-officedocument.themeOverride+xml"/>
  <Override PartName="/ppt/theme/themeOverride75.xml" ContentType="application/vnd.openxmlformats-officedocument.themeOverride+xml"/>
  <Override PartName="/ppt/theme/themeOverride76.xml" ContentType="application/vnd.openxmlformats-officedocument.themeOverride+xml"/>
  <Override PartName="/ppt/theme/themeOverride77.xml" ContentType="application/vnd.openxmlformats-officedocument.themeOverride+xml"/>
  <Override PartName="/ppt/theme/themeOverride78.xml" ContentType="application/vnd.openxmlformats-officedocument.themeOverride+xml"/>
  <Override PartName="/ppt/theme/themeOverride79.xml" ContentType="application/vnd.openxmlformats-officedocument.themeOverride+xml"/>
  <Override PartName="/ppt/theme/themeOverride80.xml" ContentType="application/vnd.openxmlformats-officedocument.themeOverride+xml"/>
  <Override PartName="/ppt/theme/themeOverride81.xml" ContentType="application/vnd.openxmlformats-officedocument.themeOverride+xml"/>
  <Override PartName="/ppt/theme/themeOverride82.xml" ContentType="application/vnd.openxmlformats-officedocument.themeOverride+xml"/>
  <Override PartName="/ppt/theme/themeOverride83.xml" ContentType="application/vnd.openxmlformats-officedocument.themeOverride+xml"/>
  <Override PartName="/ppt/theme/themeOverride84.xml" ContentType="application/vnd.openxmlformats-officedocument.themeOverride+xml"/>
  <Override PartName="/ppt/theme/themeOverride85.xml" ContentType="application/vnd.openxmlformats-officedocument.themeOverride+xml"/>
  <Override PartName="/ppt/theme/themeOverride86.xml" ContentType="application/vnd.openxmlformats-officedocument.themeOverride+xml"/>
  <Override PartName="/ppt/theme/themeOverride87.xml" ContentType="application/vnd.openxmlformats-officedocument.themeOverride+xml"/>
  <Override PartName="/ppt/theme/themeOverride88.xml" ContentType="application/vnd.openxmlformats-officedocument.themeOverride+xml"/>
  <Override PartName="/ppt/theme/themeOverride89.xml" ContentType="application/vnd.openxmlformats-officedocument.themeOverride+xml"/>
  <Override PartName="/ppt/theme/themeOverride90.xml" ContentType="application/vnd.openxmlformats-officedocument.themeOverride+xml"/>
  <Override PartName="/ppt/theme/themeOverride91.xml" ContentType="application/vnd.openxmlformats-officedocument.themeOverride+xml"/>
  <Override PartName="/ppt/theme/themeOverride92.xml" ContentType="application/vnd.openxmlformats-officedocument.themeOverride+xml"/>
  <Override PartName="/ppt/theme/themeOverride93.xml" ContentType="application/vnd.openxmlformats-officedocument.themeOverride+xml"/>
  <Override PartName="/ppt/theme/themeOverride94.xml" ContentType="application/vnd.openxmlformats-officedocument.themeOverride+xml"/>
  <Override PartName="/ppt/theme/themeOverride9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7"/>
  </p:notesMasterIdLst>
  <p:sldIdLst>
    <p:sldId id="256" r:id="rId2"/>
    <p:sldId id="428" r:id="rId3"/>
    <p:sldId id="257" r:id="rId4"/>
    <p:sldId id="429" r:id="rId5"/>
    <p:sldId id="431" r:id="rId6"/>
    <p:sldId id="430" r:id="rId7"/>
    <p:sldId id="258" r:id="rId8"/>
    <p:sldId id="381" r:id="rId9"/>
    <p:sldId id="259" r:id="rId10"/>
    <p:sldId id="260" r:id="rId11"/>
    <p:sldId id="382" r:id="rId12"/>
    <p:sldId id="261" r:id="rId13"/>
    <p:sldId id="262" r:id="rId14"/>
    <p:sldId id="383" r:id="rId15"/>
    <p:sldId id="263" r:id="rId16"/>
    <p:sldId id="264" r:id="rId17"/>
    <p:sldId id="384" r:id="rId18"/>
    <p:sldId id="265" r:id="rId19"/>
    <p:sldId id="266" r:id="rId20"/>
    <p:sldId id="385" r:id="rId21"/>
    <p:sldId id="315" r:id="rId22"/>
    <p:sldId id="368" r:id="rId23"/>
    <p:sldId id="426" r:id="rId24"/>
    <p:sldId id="267" r:id="rId25"/>
    <p:sldId id="268" r:id="rId26"/>
    <p:sldId id="386" r:id="rId27"/>
    <p:sldId id="269" r:id="rId28"/>
    <p:sldId id="270" r:id="rId29"/>
    <p:sldId id="387" r:id="rId30"/>
    <p:sldId id="271" r:id="rId31"/>
    <p:sldId id="272" r:id="rId32"/>
    <p:sldId id="388" r:id="rId33"/>
    <p:sldId id="273" r:id="rId34"/>
    <p:sldId id="274" r:id="rId35"/>
    <p:sldId id="389" r:id="rId36"/>
    <p:sldId id="275" r:id="rId37"/>
    <p:sldId id="276" r:id="rId38"/>
    <p:sldId id="390" r:id="rId39"/>
    <p:sldId id="277" r:id="rId40"/>
    <p:sldId id="278" r:id="rId41"/>
    <p:sldId id="392" r:id="rId42"/>
    <p:sldId id="279" r:id="rId43"/>
    <p:sldId id="280" r:id="rId44"/>
    <p:sldId id="393" r:id="rId45"/>
    <p:sldId id="281" r:id="rId46"/>
    <p:sldId id="282" r:id="rId47"/>
    <p:sldId id="394" r:id="rId48"/>
    <p:sldId id="283" r:id="rId49"/>
    <p:sldId id="395" r:id="rId50"/>
    <p:sldId id="396" r:id="rId51"/>
    <p:sldId id="285" r:id="rId52"/>
    <p:sldId id="286" r:id="rId53"/>
    <p:sldId id="397" r:id="rId54"/>
    <p:sldId id="287" r:id="rId55"/>
    <p:sldId id="288" r:id="rId56"/>
    <p:sldId id="398" r:id="rId57"/>
    <p:sldId id="289" r:id="rId58"/>
    <p:sldId id="290" r:id="rId59"/>
    <p:sldId id="399" r:id="rId60"/>
    <p:sldId id="291" r:id="rId61"/>
    <p:sldId id="292" r:id="rId62"/>
    <p:sldId id="401" r:id="rId63"/>
    <p:sldId id="293" r:id="rId64"/>
    <p:sldId id="294" r:id="rId65"/>
    <p:sldId id="403" r:id="rId66"/>
    <p:sldId id="295" r:id="rId67"/>
    <p:sldId id="296" r:id="rId68"/>
    <p:sldId id="404" r:id="rId69"/>
    <p:sldId id="297" r:id="rId70"/>
    <p:sldId id="298" r:id="rId71"/>
    <p:sldId id="405" r:id="rId72"/>
    <p:sldId id="299" r:id="rId73"/>
    <p:sldId id="300" r:id="rId74"/>
    <p:sldId id="406" r:id="rId75"/>
    <p:sldId id="303" r:id="rId76"/>
    <p:sldId id="304" r:id="rId77"/>
    <p:sldId id="407" r:id="rId78"/>
    <p:sldId id="317" r:id="rId79"/>
    <p:sldId id="369" r:id="rId80"/>
    <p:sldId id="427" r:id="rId81"/>
    <p:sldId id="305" r:id="rId82"/>
    <p:sldId id="306" r:id="rId83"/>
    <p:sldId id="408" r:id="rId84"/>
    <p:sldId id="319" r:id="rId85"/>
    <p:sldId id="320" r:id="rId86"/>
    <p:sldId id="412" r:id="rId87"/>
    <p:sldId id="309" r:id="rId88"/>
    <p:sldId id="310" r:id="rId89"/>
    <p:sldId id="409" r:id="rId90"/>
    <p:sldId id="311" r:id="rId91"/>
    <p:sldId id="312" r:id="rId92"/>
    <p:sldId id="410" r:id="rId93"/>
    <p:sldId id="313" r:id="rId94"/>
    <p:sldId id="314" r:id="rId95"/>
    <p:sldId id="411" r:id="rId9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81" autoAdjust="0"/>
  </p:normalViewPr>
  <p:slideViewPr>
    <p:cSldViewPr>
      <p:cViewPr varScale="1">
        <p:scale>
          <a:sx n="53" d="100"/>
          <a:sy n="53" d="100"/>
        </p:scale>
        <p:origin x="18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4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AFA7CBB-6904-4B1E-B6F2-B6C618647F0A}" type="datetimeFigureOut">
              <a:rPr lang="pt-BR"/>
              <a:pPr>
                <a:defRPr/>
              </a:pPr>
              <a:t>22/02/2015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FB7F36-A9B5-40C5-B3EE-4984AF4262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9485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/>
              <a:t>01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b="1" smtClean="0"/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5D44EF-D287-4820-8C05-F5A964566BE6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86348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2043FE-3AB5-479A-ADFD-38BBD3F7E8CE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6108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061C85-98FC-4C42-A607-A7FD9C4D8606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8927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27B3C-C6D9-4047-B52C-2EC9530D3F3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5612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9266E-2561-4791-8738-B224CC678BC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888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47731-5380-40E8-BB55-23291D7E073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697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23FE9-283F-4984-A9E8-075969BBAB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207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8FA166-86B1-4A01-9123-28C3464F459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138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CB3B2-E5EE-40CE-8B8B-6D06EB8877F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900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773FA-8FAA-430D-A61F-C7953CFFF8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752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41914-8469-444E-8F28-0DB4F32E12C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971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AA219-A0E3-4538-9DBC-96DF09F98A4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4598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A38AC-3750-4B7D-B6DF-5E5F4A4757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417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9AFF3D-4C05-4046-9299-03B894548F5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92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4BD518A-4773-4AE5-BCB7-54E435B48DB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Imagem:Sigmund_Freud-loc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Imagem:Hw-darwin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4" Type="http://schemas.openxmlformats.org/officeDocument/2006/relationships/image" Target="../media/image6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Imagem:Juscelino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4" Type="http://schemas.openxmlformats.org/officeDocument/2006/relationships/image" Target="../media/image7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0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8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0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5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8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0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4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5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8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0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3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4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My eBooks\ID07-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01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20 de novembro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25 de novembro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8 de outubro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 de dezembro</a:t>
            </a:r>
          </a:p>
        </p:txBody>
      </p:sp>
      <p:pic>
        <p:nvPicPr>
          <p:cNvPr id="1229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C000"/>
                </a:solidFill>
                <a:latin typeface="Calibri" panose="020F0502020204030204" pitchFamily="34" charset="0"/>
              </a:rPr>
              <a:t>20 de novembro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25 de novembro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8 de outubro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 de dezembro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Em que cidade do mundo fica o museu do Louvre?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Londres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Moscou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Paris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Saint-Tropez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latin typeface="Calibri" panose="020F0502020204030204" pitchFamily="34" charset="0"/>
            </a:endParaRPr>
          </a:p>
        </p:txBody>
      </p:sp>
      <p:pic>
        <p:nvPicPr>
          <p:cNvPr id="1536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Londres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Moscou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Paris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Saint-Tropez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8800" b="1" smtClean="0">
                <a:latin typeface="Georgia" panose="02040502050405020303" pitchFamily="18" charset="0"/>
              </a:rPr>
              <a:t> O que significa a sigla IRRF?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Calibri" panose="020F0502020204030204" pitchFamily="34" charset="0"/>
              </a:rPr>
              <a:t>Imposto de Renda Retido a Fabricas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Calibri" panose="020F0502020204030204" pitchFamily="34" charset="0"/>
              </a:rPr>
              <a:t>Imposto de Renda Retido na Fonte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Calibri" panose="020F0502020204030204" pitchFamily="34" charset="0"/>
              </a:rPr>
              <a:t>Imposto de Renda Retido de Fornecedores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Calibri" panose="020F0502020204030204" pitchFamily="34" charset="0"/>
              </a:rPr>
              <a:t>Imposto de Renda Retido de Fumantes</a:t>
            </a:r>
          </a:p>
        </p:txBody>
      </p:sp>
      <p:pic>
        <p:nvPicPr>
          <p:cNvPr id="1843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Calibri" panose="020F0502020204030204" pitchFamily="34" charset="0"/>
              </a:rPr>
              <a:t>Imposto de Renda Retido a Fabricas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solidFill>
                  <a:srgbClr val="FFC000"/>
                </a:solidFill>
                <a:latin typeface="Calibri" panose="020F0502020204030204" pitchFamily="34" charset="0"/>
              </a:rPr>
              <a:t>Imposto de Renda Retido na Fonte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Calibri" panose="020F0502020204030204" pitchFamily="34" charset="0"/>
              </a:rPr>
              <a:t>Imposto de Renda Retido de Fornecedores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Calibri" panose="020F0502020204030204" pitchFamily="34" charset="0"/>
              </a:rPr>
              <a:t>Imposto de Renda Retido de Fumantes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Em que região do mundo aconteceu a história do Conde Drácula?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Filadelphia 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Escandinávia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Bavária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Transilvânia</a:t>
            </a:r>
          </a:p>
        </p:txBody>
      </p:sp>
      <p:pic>
        <p:nvPicPr>
          <p:cNvPr id="2150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Filadelphia 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Escandinávia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Bavária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C000"/>
                </a:solidFill>
                <a:latin typeface="Calibri" panose="020F0502020204030204" pitchFamily="34" charset="0"/>
              </a:rPr>
              <a:t>Transilvânia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Qual a cidade onde vivem as meninas super poderosas?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Fenda do Biquíni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Townsville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Smallville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Gothan City</a:t>
            </a:r>
          </a:p>
        </p:txBody>
      </p:sp>
      <p:pic>
        <p:nvPicPr>
          <p:cNvPr id="245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Fenda do Biquíni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C000"/>
                </a:solidFill>
                <a:latin typeface="Calibri" panose="020F0502020204030204" pitchFamily="34" charset="0"/>
              </a:rPr>
              <a:t>Townsville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Smallville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Gothan City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9600" b="1" smtClean="0">
                <a:latin typeface="Georgia" panose="02040502050405020303" pitchFamily="18" charset="0"/>
              </a:rPr>
              <a:t> Próximo ano bissexto?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2014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2016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2018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2020</a:t>
            </a:r>
          </a:p>
        </p:txBody>
      </p:sp>
      <p:pic>
        <p:nvPicPr>
          <p:cNvPr id="2765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2014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2016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2018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Líder do movimento contra o racismo nos EUA na década de 60?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Zulu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Zumbi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Clint Eastwood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Martin Luther King</a:t>
            </a:r>
          </a:p>
        </p:txBody>
      </p:sp>
      <p:pic>
        <p:nvPicPr>
          <p:cNvPr id="3072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Zulu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Zumbi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Clint Eastwood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C000"/>
                </a:solidFill>
                <a:latin typeface="Calibri" panose="020F0502020204030204" pitchFamily="34" charset="0"/>
              </a:rPr>
              <a:t>Martin Luther King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Sigmund Freud é considerado o pai de que teoria?</a:t>
            </a:r>
          </a:p>
        </p:txBody>
      </p:sp>
      <p:pic>
        <p:nvPicPr>
          <p:cNvPr id="32772" name="Picture 5" descr="Sigmund Freud">
            <a:hlinkClick r:id="rId3" tooltip="Sigmund Freud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4625975"/>
            <a:ext cx="14287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Psicanálise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Psicologia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Psiquiatria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Psicopedagogia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latin typeface="Calibri" panose="020F0502020204030204" pitchFamily="34" charset="0"/>
            </a:endParaRPr>
          </a:p>
        </p:txBody>
      </p:sp>
      <p:pic>
        <p:nvPicPr>
          <p:cNvPr id="3379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Psicanálise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Psicologia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Psiquiatria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Psicopedagogia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Em que dia do ano comemoramos o dia do motorista no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25 de julho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25 de junho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15 de agosto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12 de novembro</a:t>
            </a:r>
          </a:p>
        </p:txBody>
      </p:sp>
      <p:pic>
        <p:nvPicPr>
          <p:cNvPr id="3686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25 de julho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25 de junho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15 de agosto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12 de novembro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Rio europeu que faz a divisa natural de 10 países sendo o segundo mais longo do continente?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Reno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Danúbio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Sena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Tâmisa</a:t>
            </a:r>
          </a:p>
        </p:txBody>
      </p:sp>
      <p:pic>
        <p:nvPicPr>
          <p:cNvPr id="3994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Reno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Danúbio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Sena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Tâmisa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Nome dos 2 irmãos, que criados por uma loba, fundaram a cidade de Roma?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Romualdo e Renam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Rômulo e Remo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Rêmulo e Reno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Reno e Ralph</a:t>
            </a:r>
          </a:p>
        </p:txBody>
      </p:sp>
      <p:pic>
        <p:nvPicPr>
          <p:cNvPr id="4301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Romualdo e Renam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C000"/>
                </a:solidFill>
                <a:latin typeface="Calibri" panose="020F0502020204030204" pitchFamily="34" charset="0"/>
              </a:rPr>
              <a:t>Rômulo e Remo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Rêmulo e Reno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Reno e Ralph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Em que país nasceu Charles Darwin?</a:t>
            </a:r>
          </a:p>
        </p:txBody>
      </p:sp>
      <p:pic>
        <p:nvPicPr>
          <p:cNvPr id="45060" name="Picture 5" descr="190px-Hw-darwin">
            <a:hlinkClick r:id="rId3" tooltip="Durante a sua vida, Charles Darwin tornou-se famoso internacionalmente como um influente cientista estudando tópicos controversos.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789363"/>
            <a:ext cx="18097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França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EUA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Escócia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Inglaterra</a:t>
            </a:r>
          </a:p>
        </p:txBody>
      </p:sp>
      <p:pic>
        <p:nvPicPr>
          <p:cNvPr id="4608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França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EUA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Escócia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Inglaterra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9600" b="1" smtClean="0">
                <a:latin typeface="Georgia" panose="02040502050405020303" pitchFamily="18" charset="0"/>
              </a:rPr>
              <a:t> Maior lagoa do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pt-BR" altLang="pt-BR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Rodrigo de Freitas RJ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Lagoa dos Patos RS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Lagoa do Abaeté BA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Titicaca</a:t>
            </a:r>
          </a:p>
        </p:txBody>
      </p:sp>
      <p:pic>
        <p:nvPicPr>
          <p:cNvPr id="4915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pt-BR" altLang="pt-BR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Rodrigo de Freitas RJ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C000"/>
                </a:solidFill>
                <a:latin typeface="Calibri" panose="020F0502020204030204" pitchFamily="34" charset="0"/>
              </a:rPr>
              <a:t>Lagoa dos Patos RS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Lagoa do Abaeté BA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Titicaca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9600" b="1" smtClean="0">
                <a:latin typeface="Georgia" panose="02040502050405020303" pitchFamily="18" charset="0"/>
              </a:rPr>
              <a:t> A que país pertencia o Acre?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Peru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Equador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Bolívia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Paraguai</a:t>
            </a:r>
          </a:p>
        </p:txBody>
      </p:sp>
      <p:pic>
        <p:nvPicPr>
          <p:cNvPr id="5222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6A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6B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7A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7B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8A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8B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744663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9A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9B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1A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1B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2A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3A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Peru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Equador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C000"/>
                </a:solidFill>
                <a:latin typeface="Calibri" panose="020F0502020204030204" pitchFamily="34" charset="0"/>
              </a:rPr>
              <a:t>Bolívia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Paraguai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5" descr="Juscelino Kubitschek de Oliveira">
            <a:hlinkClick r:id="rId3" tooltip="Juscelino Kubitschek de Oliveira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716338"/>
            <a:ext cx="1692275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7200" b="1" smtClean="0">
                <a:latin typeface="Georgia" panose="02040502050405020303" pitchFamily="18" charset="0"/>
              </a:rPr>
              <a:t> Em que cidade mineira nasceu Juscelino?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724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Diamantina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São João Del Rey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Ouro Preto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Juiz de Fora</a:t>
            </a:r>
          </a:p>
        </p:txBody>
      </p:sp>
      <p:pic>
        <p:nvPicPr>
          <p:cNvPr id="5530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C000"/>
                </a:solidFill>
                <a:latin typeface="Calibri" panose="020F0502020204030204" pitchFamily="34" charset="0"/>
              </a:rPr>
              <a:t>Diamantina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São João Del Rey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Ouro Preto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Juiz de Fora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Nome do escrivão da esquadra de Pedro Álvares Cabral?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Américo Vespúcio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Vasco da Gama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Fernão de Magalhães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Pero Vaz de Caminha</a:t>
            </a:r>
          </a:p>
        </p:txBody>
      </p:sp>
      <p:pic>
        <p:nvPicPr>
          <p:cNvPr id="5837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Américo Vespúcio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Vasco da Gama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Fernão de Magalhães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C000"/>
                </a:solidFill>
                <a:latin typeface="Calibri" panose="020F0502020204030204" pitchFamily="34" charset="0"/>
              </a:rPr>
              <a:t>Pero Vaz de Caminha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8800" b="1" smtClean="0">
                <a:latin typeface="Georgia" panose="02040502050405020303" pitchFamily="18" charset="0"/>
              </a:rPr>
              <a:t> Médico especialista em Câncer?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Oncologista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Laringologista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Cancerista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Otorrino</a:t>
            </a:r>
          </a:p>
        </p:txBody>
      </p:sp>
      <p:pic>
        <p:nvPicPr>
          <p:cNvPr id="6144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Oncologista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Laringologista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Cancerista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Otorrino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9600" b="1" smtClean="0">
                <a:latin typeface="Georgia" panose="02040502050405020303" pitchFamily="18" charset="0"/>
              </a:rPr>
              <a:t> Capital da Romênia?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Instituto médico em São Paulo que produz 80% das vacinas e soros consumidos no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Instituto Pasteur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Instituto Médico Legal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Instituto Butantã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Instituto do Coração</a:t>
            </a:r>
          </a:p>
        </p:txBody>
      </p:sp>
      <p:pic>
        <p:nvPicPr>
          <p:cNvPr id="6451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Instituto Pasteur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Instituto Médico Legal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C000"/>
                </a:solidFill>
                <a:latin typeface="Calibri" panose="020F0502020204030204" pitchFamily="34" charset="0"/>
              </a:rPr>
              <a:t>Instituto Butantã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Instituto do Coração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Presidente brasileiro que se dizia “PAI DOS POBRES”?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Getúlio Vargas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Jânio Quadros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Fernando Collor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José Sarney</a:t>
            </a:r>
          </a:p>
        </p:txBody>
      </p:sp>
      <p:pic>
        <p:nvPicPr>
          <p:cNvPr id="6758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C000"/>
                </a:solidFill>
                <a:latin typeface="Calibri" panose="020F0502020204030204" pitchFamily="34" charset="0"/>
              </a:rPr>
              <a:t>Getúlio Vargas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Jânio Quadros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Fernando Collor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José Sarney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9600" b="1" smtClean="0">
                <a:latin typeface="Georgia" panose="02040502050405020303" pitchFamily="18" charset="0"/>
              </a:rPr>
              <a:t> Raiz quadrada de 576?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48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24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63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223</a:t>
            </a:r>
          </a:p>
        </p:txBody>
      </p:sp>
      <p:pic>
        <p:nvPicPr>
          <p:cNvPr id="7066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48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C000"/>
                </a:solidFill>
                <a:latin typeface="Calibri" panose="020F0502020204030204" pitchFamily="34" charset="0"/>
              </a:rPr>
              <a:t>24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63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223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8800" b="1" smtClean="0">
                <a:latin typeface="Georgia" panose="02040502050405020303" pitchFamily="18" charset="0"/>
              </a:rPr>
              <a:t> Capital de estado  com DDD 67?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Kiev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Bucareste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Praga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Viena</a:t>
            </a:r>
          </a:p>
        </p:txBody>
      </p:sp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João Pessoa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Macapá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Campo Grande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Teresina</a:t>
            </a:r>
          </a:p>
        </p:txBody>
      </p:sp>
      <p:pic>
        <p:nvPicPr>
          <p:cNvPr id="7373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João Pessoa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Macapá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Campo Grande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Teresina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8000" b="1" smtClean="0">
                <a:latin typeface="Georgia" panose="02040502050405020303" pitchFamily="18" charset="0"/>
              </a:rPr>
              <a:t> Quem nasce na cidade de Aracaju é...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... Aracajuano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... Aracajeense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... Aracanjo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... Aracaista</a:t>
            </a:r>
          </a:p>
        </p:txBody>
      </p:sp>
      <p:pic>
        <p:nvPicPr>
          <p:cNvPr id="7680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... Aracajuano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... Aracajeense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... Aracanjo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... Aracaista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De que ano a que ano aconteceu a 1ª. Gerra Mundial?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1912-1918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1914-1919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1910-1914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1939-1944</a:t>
            </a:r>
          </a:p>
        </p:txBody>
      </p:sp>
      <p:pic>
        <p:nvPicPr>
          <p:cNvPr id="7987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1912-1918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1914-1919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1910-1914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1939-1944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Cidade considerada o Paraíso Eterno dos cristãos?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Belém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Nirvana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Nova Jerusalém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Nazaré</a:t>
            </a:r>
          </a:p>
        </p:txBody>
      </p:sp>
      <p:pic>
        <p:nvPicPr>
          <p:cNvPr id="829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Kiev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Bucareste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Praga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Viena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Belém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Nirvana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C000"/>
                </a:solidFill>
                <a:latin typeface="Calibri" panose="020F0502020204030204" pitchFamily="34" charset="0"/>
              </a:rPr>
              <a:t>Nova Jerusalém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Nazaré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8800" b="1" smtClean="0">
                <a:latin typeface="Georgia" panose="02040502050405020303" pitchFamily="18" charset="0"/>
              </a:rPr>
              <a:t> Coletivo de utensílios de mesa?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Trompa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Falange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Baixela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Cáfila</a:t>
            </a:r>
          </a:p>
        </p:txBody>
      </p:sp>
      <p:pic>
        <p:nvPicPr>
          <p:cNvPr id="8602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Trompa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Falange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C000"/>
                </a:solidFill>
                <a:latin typeface="Calibri" panose="020F0502020204030204" pitchFamily="34" charset="0"/>
              </a:rPr>
              <a:t>Baixela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Cáfila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8000" b="1" smtClean="0">
                <a:latin typeface="Georgia" panose="02040502050405020303" pitchFamily="18" charset="0"/>
              </a:rPr>
              <a:t> Em que país nasceu Pablo Picasso?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França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Portugal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Equador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Espanha</a:t>
            </a:r>
          </a:p>
        </p:txBody>
      </p:sp>
      <p:pic>
        <p:nvPicPr>
          <p:cNvPr id="8909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França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Portugal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Equador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Espanha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Qual a nacionalidade da empresa PANASONIC?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Sede em Osaka, Japão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Amsterdã, Holanda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Viena, Áustria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Hong Kong, China</a:t>
            </a:r>
          </a:p>
        </p:txBody>
      </p:sp>
      <p:pic>
        <p:nvPicPr>
          <p:cNvPr id="9216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C000"/>
                </a:solidFill>
                <a:latin typeface="Calibri" panose="020F0502020204030204" pitchFamily="34" charset="0"/>
              </a:rPr>
              <a:t>Sede em Osaka, Japão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Amsterdã, Holanda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Viena, Áustria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Hong Kong, China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Em que dia do ano comemora-se o dia da consciência negra?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Nome do pai do rei bíblico Davi?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pt-BR" altLang="pt-BR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Joabe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Abner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Joiada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Jessé</a:t>
            </a:r>
          </a:p>
        </p:txBody>
      </p:sp>
      <p:pic>
        <p:nvPicPr>
          <p:cNvPr id="9523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pt-BR" altLang="pt-BR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Joabe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Abner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Joiada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Jessé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7200" b="1" smtClean="0">
                <a:latin typeface="Georgia" panose="02040502050405020303" pitchFamily="18" charset="0"/>
              </a:rPr>
              <a:t> Que país inventou o relógio digital?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Japão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China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Coréia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Suíça</a:t>
            </a:r>
          </a:p>
        </p:txBody>
      </p:sp>
      <p:pic>
        <p:nvPicPr>
          <p:cNvPr id="9830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Japão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China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Coréia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Suíça, em 1969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Camadas 11">
      <a:dk1>
        <a:srgbClr val="000000"/>
      </a:dk1>
      <a:lt1>
        <a:srgbClr val="DFDA00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ECEAAA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8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8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8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8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8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8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8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8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8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8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9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9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9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9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9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9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1044</Words>
  <Application>Microsoft Office PowerPoint</Application>
  <PresentationFormat>Apresentação na tela (4:3)</PresentationFormat>
  <Paragraphs>376</Paragraphs>
  <Slides>95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95</vt:i4>
      </vt:variant>
    </vt:vector>
  </HeadingPairs>
  <TitlesOfParts>
    <vt:vector size="102" baseType="lpstr">
      <vt:lpstr>Arial</vt:lpstr>
      <vt:lpstr>Times New Roman</vt:lpstr>
      <vt:lpstr>Wingdings</vt:lpstr>
      <vt:lpstr>Calibri</vt:lpstr>
      <vt:lpstr>Forte</vt:lpstr>
      <vt:lpstr>Georgia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QUEM SABE SABE</dc:subject>
  <dc:creator>Pr. MARCELO AUGUSTO DE CARVALHO</dc:creator>
  <cp:keywords>www.4tons.com</cp:keywords>
  <dc:description>COMÉRCIO PROIBIDO. USO PESSOAL</dc:description>
  <cp:lastModifiedBy>pr. marcelo carvalho</cp:lastModifiedBy>
  <cp:revision>71</cp:revision>
  <dcterms:created xsi:type="dcterms:W3CDTF">2008-11-05T18:17:49Z</dcterms:created>
  <dcterms:modified xsi:type="dcterms:W3CDTF">2015-02-22T16:17:07Z</dcterms:modified>
  <cp:category>CAPELAS 2013</cp:category>
</cp:coreProperties>
</file>